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0267275" cy="42794238"/>
  <p:notesSz cx="29818013" cy="42343388"/>
  <p:defaultTextStyle>
    <a:defPPr>
      <a:defRPr lang="en-US"/>
    </a:defPPr>
    <a:lvl1pPr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1pPr>
    <a:lvl2pPr marL="404813" indent="52388"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2pPr>
    <a:lvl3pPr marL="811213" indent="103188"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3pPr>
    <a:lvl4pPr marL="1216025" indent="155575"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4pPr>
    <a:lvl5pPr marL="1622425" indent="206375" algn="l" rtl="0" eaLnBrk="0" fontAlgn="base" hangingPunct="0">
      <a:spcBef>
        <a:spcPct val="0"/>
      </a:spcBef>
      <a:spcAft>
        <a:spcPct val="0"/>
      </a:spcAft>
      <a:defRPr sz="31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1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D31"/>
    <a:srgbClr val="2B6FAA"/>
    <a:srgbClr val="0F2535"/>
    <a:srgbClr val="D09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92479-5D3B-41C0-8736-861134B2B0BC}" v="8" dt="2024-05-16T16:14:54.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68"/>
    <p:restoredTop sz="94689"/>
  </p:normalViewPr>
  <p:slideViewPr>
    <p:cSldViewPr>
      <p:cViewPr>
        <p:scale>
          <a:sx n="33" d="100"/>
          <a:sy n="33" d="100"/>
        </p:scale>
        <p:origin x="2178" y="-3942"/>
      </p:cViewPr>
      <p:guideLst>
        <p:guide orient="horz" pos="13479"/>
        <p:guide pos="9533"/>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Hart" userId="59644673-9a24-40c2-8eb6-7dbac7af6939" providerId="ADAL" clId="{AF492479-5D3B-41C0-8736-861134B2B0BC}"/>
    <pc:docChg chg="undo custSel modSld">
      <pc:chgData name="John DeHart" userId="59644673-9a24-40c2-8eb6-7dbac7af6939" providerId="ADAL" clId="{AF492479-5D3B-41C0-8736-861134B2B0BC}" dt="2024-05-16T16:14:54.025" v="367" actId="1076"/>
      <pc:docMkLst>
        <pc:docMk/>
      </pc:docMkLst>
      <pc:sldChg chg="modSp mod">
        <pc:chgData name="John DeHart" userId="59644673-9a24-40c2-8eb6-7dbac7af6939" providerId="ADAL" clId="{AF492479-5D3B-41C0-8736-861134B2B0BC}" dt="2024-05-16T16:14:54.025" v="367" actId="1076"/>
        <pc:sldMkLst>
          <pc:docMk/>
          <pc:sldMk cId="0" sldId="256"/>
        </pc:sldMkLst>
        <pc:spChg chg="mod">
          <ac:chgData name="John DeHart" userId="59644673-9a24-40c2-8eb6-7dbac7af6939" providerId="ADAL" clId="{AF492479-5D3B-41C0-8736-861134B2B0BC}" dt="2024-05-16T15:12:32.171" v="240" actId="1036"/>
          <ac:spMkLst>
            <pc:docMk/>
            <pc:sldMk cId="0" sldId="256"/>
            <ac:spMk id="5" creationId="{E66A3F37-4479-534E-BBA3-8E4F4ADC5432}"/>
          </ac:spMkLst>
        </pc:spChg>
        <pc:spChg chg="mod">
          <ac:chgData name="John DeHart" userId="59644673-9a24-40c2-8eb6-7dbac7af6939" providerId="ADAL" clId="{AF492479-5D3B-41C0-8736-861134B2B0BC}" dt="2024-05-16T15:10:37.842" v="119" actId="6549"/>
          <ac:spMkLst>
            <pc:docMk/>
            <pc:sldMk cId="0" sldId="256"/>
            <ac:spMk id="2050" creationId="{6D16884A-9742-9C4B-9A8A-4F9637CF7B05}"/>
          </ac:spMkLst>
        </pc:spChg>
        <pc:spChg chg="mod">
          <ac:chgData name="John DeHart" userId="59644673-9a24-40c2-8eb6-7dbac7af6939" providerId="ADAL" clId="{AF492479-5D3B-41C0-8736-861134B2B0BC}" dt="2024-05-16T16:12:16.789" v="266" actId="1076"/>
          <ac:spMkLst>
            <pc:docMk/>
            <pc:sldMk cId="0" sldId="256"/>
            <ac:spMk id="14339" creationId="{62093744-B228-E541-B377-4814BE660D4B}"/>
          </ac:spMkLst>
        </pc:spChg>
        <pc:spChg chg="mod">
          <ac:chgData name="John DeHart" userId="59644673-9a24-40c2-8eb6-7dbac7af6939" providerId="ADAL" clId="{AF492479-5D3B-41C0-8736-861134B2B0BC}" dt="2024-05-16T16:13:39.333" v="311" actId="1076"/>
          <ac:spMkLst>
            <pc:docMk/>
            <pc:sldMk cId="0" sldId="256"/>
            <ac:spMk id="14340" creationId="{AE0B92F7-A08E-414B-B181-891BAABF9019}"/>
          </ac:spMkLst>
        </pc:spChg>
        <pc:spChg chg="mod">
          <ac:chgData name="John DeHart" userId="59644673-9a24-40c2-8eb6-7dbac7af6939" providerId="ADAL" clId="{AF492479-5D3B-41C0-8736-861134B2B0BC}" dt="2024-05-16T16:14:54.025" v="367" actId="1076"/>
          <ac:spMkLst>
            <pc:docMk/>
            <pc:sldMk cId="0" sldId="256"/>
            <ac:spMk id="14341" creationId="{83514F58-CD8E-1145-9ADE-423F5CE1229E}"/>
          </ac:spMkLst>
        </pc:spChg>
        <pc:spChg chg="mod">
          <ac:chgData name="John DeHart" userId="59644673-9a24-40c2-8eb6-7dbac7af6939" providerId="ADAL" clId="{AF492479-5D3B-41C0-8736-861134B2B0BC}" dt="2024-05-16T16:13:04.245" v="289" actId="12"/>
          <ac:spMkLst>
            <pc:docMk/>
            <pc:sldMk cId="0" sldId="256"/>
            <ac:spMk id="14342" creationId="{FB904DE8-B226-2343-8090-36F44658C41E}"/>
          </ac:spMkLst>
        </pc:spChg>
        <pc:spChg chg="mod">
          <ac:chgData name="John DeHart" userId="59644673-9a24-40c2-8eb6-7dbac7af6939" providerId="ADAL" clId="{AF492479-5D3B-41C0-8736-861134B2B0BC}" dt="2024-05-16T16:14:13.207" v="340" actId="5793"/>
          <ac:spMkLst>
            <pc:docMk/>
            <pc:sldMk cId="0" sldId="256"/>
            <ac:spMk id="14343" creationId="{21B709C1-4078-334C-BA5F-F3C0E58CEC9F}"/>
          </ac:spMkLst>
        </pc:spChg>
        <pc:grpChg chg="mod">
          <ac:chgData name="John DeHart" userId="59644673-9a24-40c2-8eb6-7dbac7af6939" providerId="ADAL" clId="{AF492479-5D3B-41C0-8736-861134B2B0BC}" dt="2024-05-16T15:12:47.980" v="242" actId="1076"/>
          <ac:grpSpMkLst>
            <pc:docMk/>
            <pc:sldMk cId="0" sldId="256"/>
            <ac:grpSpMk id="14348" creationId="{73095F55-C947-434C-994F-75BC31AA487C}"/>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112A0A7-D543-9942-8711-00C0D0357906}"/>
              </a:ext>
            </a:extLst>
          </p:cNvPr>
          <p:cNvSpPr>
            <a:spLocks noGrp="1"/>
          </p:cNvSpPr>
          <p:nvPr>
            <p:ph type="hdr" sz="quarter"/>
          </p:nvPr>
        </p:nvSpPr>
        <p:spPr>
          <a:xfrm>
            <a:off x="0" y="0"/>
            <a:ext cx="12920663" cy="2117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fr-FR"/>
          </a:p>
        </p:txBody>
      </p:sp>
      <p:sp>
        <p:nvSpPr>
          <p:cNvPr id="3" name="Espace réservé de la date 2">
            <a:extLst>
              <a:ext uri="{FF2B5EF4-FFF2-40B4-BE49-F238E27FC236}">
                <a16:creationId xmlns:a16="http://schemas.microsoft.com/office/drawing/2014/main" id="{36D5A464-16CB-304A-8ED3-4252C6F6692D}"/>
              </a:ext>
            </a:extLst>
          </p:cNvPr>
          <p:cNvSpPr>
            <a:spLocks noGrp="1"/>
          </p:cNvSpPr>
          <p:nvPr>
            <p:ph type="dt" sz="quarter" idx="1"/>
          </p:nvPr>
        </p:nvSpPr>
        <p:spPr>
          <a:xfrm>
            <a:off x="16889413" y="0"/>
            <a:ext cx="12922250" cy="2117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936A78C-152B-CB4E-AACE-F06A7B8549A0}" type="datetimeFigureOut">
              <a:rPr lang="fr-FR" altLang="fr-FR"/>
              <a:pPr>
                <a:defRPr/>
              </a:pPr>
              <a:t>16/05/2024</a:t>
            </a:fld>
            <a:endParaRPr lang="fr-FR" altLang="fr-FR"/>
          </a:p>
        </p:txBody>
      </p:sp>
      <p:sp>
        <p:nvSpPr>
          <p:cNvPr id="4" name="Espace réservé du pied de page 3">
            <a:extLst>
              <a:ext uri="{FF2B5EF4-FFF2-40B4-BE49-F238E27FC236}">
                <a16:creationId xmlns:a16="http://schemas.microsoft.com/office/drawing/2014/main" id="{9D5A21F2-DAD9-D745-BA74-C41462C76132}"/>
              </a:ext>
            </a:extLst>
          </p:cNvPr>
          <p:cNvSpPr>
            <a:spLocks noGrp="1"/>
          </p:cNvSpPr>
          <p:nvPr>
            <p:ph type="ftr" sz="quarter" idx="2"/>
          </p:nvPr>
        </p:nvSpPr>
        <p:spPr>
          <a:xfrm>
            <a:off x="0" y="40219313"/>
            <a:ext cx="12920663" cy="211613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fr-FR"/>
          </a:p>
        </p:txBody>
      </p:sp>
      <p:sp>
        <p:nvSpPr>
          <p:cNvPr id="5" name="Espace réservé du numéro de diapositive 4">
            <a:extLst>
              <a:ext uri="{FF2B5EF4-FFF2-40B4-BE49-F238E27FC236}">
                <a16:creationId xmlns:a16="http://schemas.microsoft.com/office/drawing/2014/main" id="{E9FE6430-EE54-1C45-AF29-2260425E2E2D}"/>
              </a:ext>
            </a:extLst>
          </p:cNvPr>
          <p:cNvSpPr>
            <a:spLocks noGrp="1"/>
          </p:cNvSpPr>
          <p:nvPr>
            <p:ph type="sldNum" sz="quarter" idx="3"/>
          </p:nvPr>
        </p:nvSpPr>
        <p:spPr>
          <a:xfrm>
            <a:off x="16889413" y="40219313"/>
            <a:ext cx="12922250" cy="2116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240B289-734D-8741-BF91-3F525FC14CE7}" type="slidenum">
              <a:rPr lang="fr-FR" altLang="fr-FR"/>
              <a:pPr>
                <a:defRPr/>
              </a:pPr>
              <a:t>‹#›</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2920663" cy="21224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16889413" y="0"/>
            <a:ext cx="12922250" cy="2122488"/>
          </a:xfrm>
          <a:prstGeom prst="rect">
            <a:avLst/>
          </a:prstGeom>
        </p:spPr>
        <p:txBody>
          <a:bodyPr vert="horz" lIns="91440" tIns="45720" rIns="91440" bIns="45720" rtlCol="0"/>
          <a:lstStyle>
            <a:lvl1pPr algn="r">
              <a:defRPr sz="1200"/>
            </a:lvl1pPr>
          </a:lstStyle>
          <a:p>
            <a:fld id="{C5B1FB5D-EEBC-9744-A7FD-3776CC2ED2EF}" type="datetimeFigureOut">
              <a:rPr lang="en-FR" smtClean="0"/>
              <a:t>05/16/2024</a:t>
            </a:fld>
            <a:endParaRPr lang="en-FR"/>
          </a:p>
        </p:txBody>
      </p:sp>
      <p:sp>
        <p:nvSpPr>
          <p:cNvPr id="4" name="Slide Image Placeholder 3"/>
          <p:cNvSpPr>
            <a:spLocks noGrp="1" noRot="1" noChangeAspect="1"/>
          </p:cNvSpPr>
          <p:nvPr>
            <p:ph type="sldImg" idx="2"/>
          </p:nvPr>
        </p:nvSpPr>
        <p:spPr>
          <a:xfrm>
            <a:off x="9855200" y="5292725"/>
            <a:ext cx="10107613" cy="14290675"/>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2981325" y="20377150"/>
            <a:ext cx="23855363" cy="16673513"/>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40220900"/>
            <a:ext cx="12920663" cy="2122488"/>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16889413" y="40220900"/>
            <a:ext cx="12922250" cy="2122488"/>
          </a:xfrm>
          <a:prstGeom prst="rect">
            <a:avLst/>
          </a:prstGeom>
        </p:spPr>
        <p:txBody>
          <a:bodyPr vert="horz" lIns="91440" tIns="45720" rIns="91440" bIns="45720" rtlCol="0" anchor="b"/>
          <a:lstStyle>
            <a:lvl1pPr algn="r">
              <a:defRPr sz="1200"/>
            </a:lvl1pPr>
          </a:lstStyle>
          <a:p>
            <a:fld id="{C74D27BC-85B1-DB4A-A4AC-FEED38EE20AA}" type="slidenum">
              <a:rPr lang="en-FR" smtClean="0"/>
              <a:t>‹#›</a:t>
            </a:fld>
            <a:endParaRPr lang="en-FR"/>
          </a:p>
        </p:txBody>
      </p:sp>
    </p:spTree>
    <p:extLst>
      <p:ext uri="{BB962C8B-B14F-4D97-AF65-F5344CB8AC3E}">
        <p14:creationId xmlns:p14="http://schemas.microsoft.com/office/powerpoint/2010/main" val="277539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C74D27BC-85B1-DB4A-A4AC-FEED38EE20AA}" type="slidenum">
              <a:rPr lang="en-FR" smtClean="0"/>
              <a:t>1</a:t>
            </a:fld>
            <a:endParaRPr lang="en-FR"/>
          </a:p>
        </p:txBody>
      </p:sp>
    </p:spTree>
    <p:extLst>
      <p:ext uri="{BB962C8B-B14F-4D97-AF65-F5344CB8AC3E}">
        <p14:creationId xmlns:p14="http://schemas.microsoft.com/office/powerpoint/2010/main" val="302813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545" y="13294261"/>
            <a:ext cx="25728185" cy="9172405"/>
          </a:xfrm>
        </p:spPr>
        <p:txBody>
          <a:bodyPr/>
          <a:lstStyle>
            <a:lvl1pPr>
              <a:defRPr>
                <a:solidFill>
                  <a:srgbClr val="3F5D31"/>
                </a:solidFill>
              </a:defRPr>
            </a:lvl1pPr>
          </a:lstStyle>
          <a:p>
            <a:r>
              <a:rPr lang="en-US" dirty="0"/>
              <a:t>Click to edit Master title style</a:t>
            </a:r>
          </a:p>
        </p:txBody>
      </p:sp>
      <p:sp>
        <p:nvSpPr>
          <p:cNvPr id="3" name="Subtitle 2"/>
          <p:cNvSpPr>
            <a:spLocks noGrp="1"/>
          </p:cNvSpPr>
          <p:nvPr>
            <p:ph type="subTitle" idx="1"/>
          </p:nvPr>
        </p:nvSpPr>
        <p:spPr>
          <a:xfrm>
            <a:off x="4540342" y="24249760"/>
            <a:ext cx="21186592" cy="10936924"/>
          </a:xfrm>
        </p:spPr>
        <p:txBody>
          <a:bodyPr/>
          <a:lstStyle>
            <a:lvl1pPr marL="0" indent="0" algn="ctr">
              <a:buNone/>
              <a:defRPr/>
            </a:lvl1pPr>
            <a:lvl2pPr marL="405856" indent="0" algn="ctr">
              <a:buNone/>
              <a:defRPr/>
            </a:lvl2pPr>
            <a:lvl3pPr marL="811713" indent="0" algn="ctr">
              <a:buNone/>
              <a:defRPr/>
            </a:lvl3pPr>
            <a:lvl4pPr marL="1217569" indent="0" algn="ctr">
              <a:buNone/>
              <a:defRPr/>
            </a:lvl4pPr>
            <a:lvl5pPr marL="1623426" indent="0" algn="ctr">
              <a:buNone/>
              <a:defRPr/>
            </a:lvl5pPr>
            <a:lvl6pPr marL="2029282" indent="0" algn="ctr">
              <a:buNone/>
              <a:defRPr/>
            </a:lvl6pPr>
            <a:lvl7pPr marL="2435139" indent="0" algn="ctr">
              <a:buNone/>
              <a:defRPr/>
            </a:lvl7pPr>
            <a:lvl8pPr marL="2840995" indent="0" algn="ctr">
              <a:buNone/>
              <a:defRPr/>
            </a:lvl8pPr>
            <a:lvl9pPr marL="3246852"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1F97C0D4-8BE3-AF4D-9B5C-B1C09D0D06F0}"/>
              </a:ext>
            </a:extLst>
          </p:cNvPr>
          <p:cNvSpPr>
            <a:spLocks noGrp="1" noChangeArrowheads="1"/>
          </p:cNvSpPr>
          <p:nvPr>
            <p:ph type="dt" sz="half" idx="10"/>
          </p:nvPr>
        </p:nvSpPr>
        <p:spPr>
          <a:xfrm>
            <a:off x="1512888" y="38971538"/>
            <a:ext cx="7064375" cy="29718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charset="0"/>
                <a:cs typeface="ＭＳ Ｐゴシック" charset="0"/>
              </a:defRPr>
            </a:lvl1pPr>
          </a:lstStyle>
          <a:p>
            <a:pPr>
              <a:defRPr/>
            </a:pPr>
            <a:endParaRPr lang="fr-FR"/>
          </a:p>
        </p:txBody>
      </p:sp>
      <p:sp>
        <p:nvSpPr>
          <p:cNvPr id="5" name="Footer Placeholder 4">
            <a:extLst>
              <a:ext uri="{FF2B5EF4-FFF2-40B4-BE49-F238E27FC236}">
                <a16:creationId xmlns:a16="http://schemas.microsoft.com/office/drawing/2014/main" id="{D0A8FE59-5BBD-FC4D-8993-279932E409EA}"/>
              </a:ext>
            </a:extLst>
          </p:cNvPr>
          <p:cNvSpPr>
            <a:spLocks noGrp="1" noChangeArrowheads="1"/>
          </p:cNvSpPr>
          <p:nvPr>
            <p:ph type="ftr" sz="quarter" idx="11"/>
          </p:nvPr>
        </p:nvSpPr>
        <p:spPr>
          <a:xfrm>
            <a:off x="10340975" y="38971538"/>
            <a:ext cx="9585325" cy="29718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ＭＳ Ｐゴシック" charset="0"/>
                <a:cs typeface="ＭＳ Ｐゴシック" charset="0"/>
              </a:defRPr>
            </a:lvl1pPr>
          </a:lstStyle>
          <a:p>
            <a:pPr>
              <a:defRPr/>
            </a:pPr>
            <a:endParaRPr lang="fr-FR"/>
          </a:p>
        </p:txBody>
      </p:sp>
      <p:sp>
        <p:nvSpPr>
          <p:cNvPr id="6" name="Slide Number Placeholder 5">
            <a:extLst>
              <a:ext uri="{FF2B5EF4-FFF2-40B4-BE49-F238E27FC236}">
                <a16:creationId xmlns:a16="http://schemas.microsoft.com/office/drawing/2014/main" id="{DD637C75-34E8-CF47-8370-D53090A29BFA}"/>
              </a:ext>
            </a:extLst>
          </p:cNvPr>
          <p:cNvSpPr>
            <a:spLocks noGrp="1" noChangeArrowheads="1"/>
          </p:cNvSpPr>
          <p:nvPr>
            <p:ph type="sldNum" sz="quarter" idx="12"/>
          </p:nvPr>
        </p:nvSpPr>
        <p:spPr>
          <a:xfrm>
            <a:off x="21690013" y="38971538"/>
            <a:ext cx="7064375" cy="29718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B40443B-85BF-CC4E-8BB5-9404803C9FD1}" type="slidenum">
              <a:rPr lang="en-US" altLang="fr-FR"/>
              <a:pPr>
                <a:defRPr/>
              </a:pPr>
              <a:t>‹#›</a:t>
            </a:fld>
            <a:endParaRPr lang="en-US" altLang="fr-FR"/>
          </a:p>
        </p:txBody>
      </p:sp>
    </p:spTree>
    <p:extLst>
      <p:ext uri="{BB962C8B-B14F-4D97-AF65-F5344CB8AC3E}">
        <p14:creationId xmlns:p14="http://schemas.microsoft.com/office/powerpoint/2010/main" val="1983447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D983DE-4C47-9D44-B02B-772081378C31}"/>
              </a:ext>
            </a:extLst>
          </p:cNvPr>
          <p:cNvSpPr>
            <a:spLocks noGrp="1" noChangeArrowheads="1"/>
          </p:cNvSpPr>
          <p:nvPr>
            <p:ph type="title"/>
          </p:nvPr>
        </p:nvSpPr>
        <p:spPr bwMode="auto">
          <a:xfrm>
            <a:off x="1512888" y="1712913"/>
            <a:ext cx="27241500" cy="713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615" tIns="194808" rIns="389615" bIns="194808" numCol="1" anchor="ctr" anchorCtr="0" compatLnSpc="1">
            <a:prstTxWarp prst="textNoShape">
              <a:avLst/>
            </a:prstTxWarp>
          </a:bodyPr>
          <a:lstStyle/>
          <a:p>
            <a:pPr lvl="0"/>
            <a:r>
              <a:rPr lang="en-US" altLang="fr-FR" dirty="0"/>
              <a:t>Click to edit Master title style</a:t>
            </a:r>
          </a:p>
        </p:txBody>
      </p:sp>
      <p:sp>
        <p:nvSpPr>
          <p:cNvPr id="1027" name="Rectangle 3">
            <a:extLst>
              <a:ext uri="{FF2B5EF4-FFF2-40B4-BE49-F238E27FC236}">
                <a16:creationId xmlns:a16="http://schemas.microsoft.com/office/drawing/2014/main" id="{54584EAF-6AFD-1E48-91E2-37DBF211248C}"/>
              </a:ext>
            </a:extLst>
          </p:cNvPr>
          <p:cNvSpPr>
            <a:spLocks noGrp="1" noChangeArrowheads="1"/>
          </p:cNvSpPr>
          <p:nvPr>
            <p:ph type="body" idx="1"/>
          </p:nvPr>
        </p:nvSpPr>
        <p:spPr bwMode="auto">
          <a:xfrm>
            <a:off x="1512888" y="9985375"/>
            <a:ext cx="27241500" cy="282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9615" tIns="194808" rIns="389615" bIns="194808"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pic>
        <p:nvPicPr>
          <p:cNvPr id="1028" name="Picture 3">
            <a:extLst>
              <a:ext uri="{FF2B5EF4-FFF2-40B4-BE49-F238E27FC236}">
                <a16:creationId xmlns:a16="http://schemas.microsoft.com/office/drawing/2014/main" id="{ED49360E-BFBC-EA4B-A216-35A7BE53C38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19066429" y="528887"/>
            <a:ext cx="9180991" cy="302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9" r:id="rId1"/>
  </p:sldLayoutIdLst>
  <p:txStyles>
    <p:titleStyle>
      <a:lvl1pPr algn="ctr" defTabSz="3895725" rtl="0" eaLnBrk="0" fontAlgn="base" hangingPunct="0">
        <a:spcBef>
          <a:spcPct val="0"/>
        </a:spcBef>
        <a:spcAft>
          <a:spcPct val="0"/>
        </a:spcAft>
        <a:defRPr sz="18800">
          <a:solidFill>
            <a:schemeClr val="accent3"/>
          </a:solidFill>
          <a:latin typeface="+mj-lt"/>
          <a:ea typeface="MS PGothic" panose="020B0600070205080204" pitchFamily="34" charset="-128"/>
          <a:cs typeface="MS PGothic" charset="0"/>
        </a:defRPr>
      </a:lvl1pPr>
      <a:lvl2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2pPr>
      <a:lvl3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3pPr>
      <a:lvl4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4pPr>
      <a:lvl5pPr algn="ctr" defTabSz="3895725" rtl="0" eaLnBrk="0" fontAlgn="base" hangingPunct="0">
        <a:spcBef>
          <a:spcPct val="0"/>
        </a:spcBef>
        <a:spcAft>
          <a:spcPct val="0"/>
        </a:spcAft>
        <a:defRPr sz="18800">
          <a:solidFill>
            <a:schemeClr val="tx2"/>
          </a:solidFill>
          <a:latin typeface="Arial" pitchFamily="34" charset="0"/>
          <a:ea typeface="MS PGothic" panose="020B0600070205080204" pitchFamily="34" charset="-128"/>
          <a:cs typeface="MS PGothic" charset="0"/>
        </a:defRPr>
      </a:lvl5pPr>
      <a:lvl6pPr marL="405856" algn="ctr" defTabSz="3896504" rtl="0" fontAlgn="base">
        <a:spcBef>
          <a:spcPct val="0"/>
        </a:spcBef>
        <a:spcAft>
          <a:spcPct val="0"/>
        </a:spcAft>
        <a:defRPr sz="18800">
          <a:solidFill>
            <a:schemeClr val="tx2"/>
          </a:solidFill>
          <a:latin typeface="Arial" pitchFamily="34" charset="0"/>
        </a:defRPr>
      </a:lvl6pPr>
      <a:lvl7pPr marL="811713" algn="ctr" defTabSz="3896504" rtl="0" fontAlgn="base">
        <a:spcBef>
          <a:spcPct val="0"/>
        </a:spcBef>
        <a:spcAft>
          <a:spcPct val="0"/>
        </a:spcAft>
        <a:defRPr sz="18800">
          <a:solidFill>
            <a:schemeClr val="tx2"/>
          </a:solidFill>
          <a:latin typeface="Arial" pitchFamily="34" charset="0"/>
        </a:defRPr>
      </a:lvl7pPr>
      <a:lvl8pPr marL="1217569" algn="ctr" defTabSz="3896504" rtl="0" fontAlgn="base">
        <a:spcBef>
          <a:spcPct val="0"/>
        </a:spcBef>
        <a:spcAft>
          <a:spcPct val="0"/>
        </a:spcAft>
        <a:defRPr sz="18800">
          <a:solidFill>
            <a:schemeClr val="tx2"/>
          </a:solidFill>
          <a:latin typeface="Arial" pitchFamily="34" charset="0"/>
        </a:defRPr>
      </a:lvl8pPr>
      <a:lvl9pPr marL="1623426" algn="ctr" defTabSz="3896504" rtl="0" fontAlgn="base">
        <a:spcBef>
          <a:spcPct val="0"/>
        </a:spcBef>
        <a:spcAft>
          <a:spcPct val="0"/>
        </a:spcAft>
        <a:defRPr sz="18800">
          <a:solidFill>
            <a:schemeClr val="tx2"/>
          </a:solidFill>
          <a:latin typeface="Arial" pitchFamily="34" charset="0"/>
        </a:defRPr>
      </a:lvl9pPr>
    </p:titleStyle>
    <p:bodyStyle>
      <a:lvl1pPr marL="1458913" indent="-1458913" algn="l" defTabSz="3895725" rtl="0" eaLnBrk="0" fontAlgn="base" hangingPunct="0">
        <a:spcBef>
          <a:spcPct val="20000"/>
        </a:spcBef>
        <a:spcAft>
          <a:spcPct val="0"/>
        </a:spcAft>
        <a:buChar char="•"/>
        <a:defRPr sz="13700">
          <a:solidFill>
            <a:schemeClr val="tx1"/>
          </a:solidFill>
          <a:latin typeface="+mn-lt"/>
          <a:ea typeface="MS PGothic" panose="020B0600070205080204" pitchFamily="34" charset="-128"/>
          <a:cs typeface="MS PGothic" charset="0"/>
        </a:defRPr>
      </a:lvl1pPr>
      <a:lvl2pPr marL="3165475" indent="-1216025" algn="l" defTabSz="3895725" rtl="0" eaLnBrk="0" fontAlgn="base" hangingPunct="0">
        <a:spcBef>
          <a:spcPct val="20000"/>
        </a:spcBef>
        <a:spcAft>
          <a:spcPct val="0"/>
        </a:spcAft>
        <a:buChar char="–"/>
        <a:defRPr sz="12000">
          <a:solidFill>
            <a:schemeClr val="tx1"/>
          </a:solidFill>
          <a:latin typeface="+mn-lt"/>
          <a:ea typeface="MS PGothic" panose="020B0600070205080204" pitchFamily="34" charset="-128"/>
          <a:cs typeface="MS PGothic" charset="0"/>
        </a:defRPr>
      </a:lvl2pPr>
      <a:lvl3pPr marL="4868863" indent="-973138" algn="l" defTabSz="3895725" rtl="0" eaLnBrk="0" fontAlgn="base" hangingPunct="0">
        <a:spcBef>
          <a:spcPct val="20000"/>
        </a:spcBef>
        <a:spcAft>
          <a:spcPct val="0"/>
        </a:spcAft>
        <a:buChar char="•"/>
        <a:defRPr sz="10300">
          <a:solidFill>
            <a:schemeClr val="tx1"/>
          </a:solidFill>
          <a:latin typeface="+mn-lt"/>
          <a:ea typeface="MS PGothic" panose="020B0600070205080204" pitchFamily="34" charset="-128"/>
          <a:cs typeface="MS PGothic" charset="0"/>
        </a:defRPr>
      </a:lvl3pPr>
      <a:lvl4pPr marL="6818313" indent="-973138" algn="l" defTabSz="3895725" rtl="0" eaLnBrk="0" fontAlgn="base" hangingPunct="0">
        <a:spcBef>
          <a:spcPct val="20000"/>
        </a:spcBef>
        <a:spcAft>
          <a:spcPct val="0"/>
        </a:spcAft>
        <a:buChar char="–"/>
        <a:defRPr sz="8500">
          <a:solidFill>
            <a:schemeClr val="tx1"/>
          </a:solidFill>
          <a:latin typeface="+mn-lt"/>
          <a:ea typeface="MS PGothic" panose="020B0600070205080204" pitchFamily="34" charset="-128"/>
          <a:cs typeface="MS PGothic" charset="0"/>
        </a:defRPr>
      </a:lvl4pPr>
      <a:lvl5pPr marL="8766175" indent="-973138" algn="l" defTabSz="3895725" rtl="0" eaLnBrk="0" fontAlgn="base" hangingPunct="0">
        <a:spcBef>
          <a:spcPct val="20000"/>
        </a:spcBef>
        <a:spcAft>
          <a:spcPct val="0"/>
        </a:spcAft>
        <a:buChar char="»"/>
        <a:defRPr sz="8500">
          <a:solidFill>
            <a:schemeClr val="tx1"/>
          </a:solidFill>
          <a:latin typeface="+mn-lt"/>
          <a:ea typeface="MS PGothic" panose="020B0600070205080204" pitchFamily="34" charset="-128"/>
          <a:cs typeface="MS PGothic" charset="0"/>
        </a:defRPr>
      </a:lvl5pPr>
      <a:lvl6pPr marL="9172638" indent="-973774" algn="l" defTabSz="3896504" rtl="0" fontAlgn="base">
        <a:spcBef>
          <a:spcPct val="20000"/>
        </a:spcBef>
        <a:spcAft>
          <a:spcPct val="0"/>
        </a:spcAft>
        <a:buChar char="»"/>
        <a:defRPr sz="8500">
          <a:solidFill>
            <a:schemeClr val="tx1"/>
          </a:solidFill>
          <a:latin typeface="+mn-lt"/>
        </a:defRPr>
      </a:lvl6pPr>
      <a:lvl7pPr marL="9578494" indent="-973774" algn="l" defTabSz="3896504" rtl="0" fontAlgn="base">
        <a:spcBef>
          <a:spcPct val="20000"/>
        </a:spcBef>
        <a:spcAft>
          <a:spcPct val="0"/>
        </a:spcAft>
        <a:buChar char="»"/>
        <a:defRPr sz="8500">
          <a:solidFill>
            <a:schemeClr val="tx1"/>
          </a:solidFill>
          <a:latin typeface="+mn-lt"/>
        </a:defRPr>
      </a:lvl7pPr>
      <a:lvl8pPr marL="9984351" indent="-973774" algn="l" defTabSz="3896504" rtl="0" fontAlgn="base">
        <a:spcBef>
          <a:spcPct val="20000"/>
        </a:spcBef>
        <a:spcAft>
          <a:spcPct val="0"/>
        </a:spcAft>
        <a:buChar char="»"/>
        <a:defRPr sz="8500">
          <a:solidFill>
            <a:schemeClr val="tx1"/>
          </a:solidFill>
          <a:latin typeface="+mn-lt"/>
        </a:defRPr>
      </a:lvl8pPr>
      <a:lvl9pPr marL="10390207" indent="-973774" algn="l" defTabSz="3896504" rtl="0" fontAlgn="base">
        <a:spcBef>
          <a:spcPct val="20000"/>
        </a:spcBef>
        <a:spcAft>
          <a:spcPct val="0"/>
        </a:spcAft>
        <a:buChar char="»"/>
        <a:defRPr sz="8500">
          <a:solidFill>
            <a:schemeClr val="tx1"/>
          </a:solidFill>
          <a:latin typeface="+mn-lt"/>
        </a:defRPr>
      </a:lvl9pPr>
    </p:bodyStyle>
    <p:otherStyle>
      <a:defPPr>
        <a:defRPr lang="en-US"/>
      </a:defPPr>
      <a:lvl1pPr marL="0" algn="l" defTabSz="811713" rtl="0" eaLnBrk="1" latinLnBrk="0" hangingPunct="1">
        <a:defRPr sz="1600" kern="1200">
          <a:solidFill>
            <a:schemeClr val="tx1"/>
          </a:solidFill>
          <a:latin typeface="+mn-lt"/>
          <a:ea typeface="+mn-ea"/>
          <a:cs typeface="+mn-cs"/>
        </a:defRPr>
      </a:lvl1pPr>
      <a:lvl2pPr marL="405856" algn="l" defTabSz="811713" rtl="0" eaLnBrk="1" latinLnBrk="0" hangingPunct="1">
        <a:defRPr sz="1600" kern="1200">
          <a:solidFill>
            <a:schemeClr val="tx1"/>
          </a:solidFill>
          <a:latin typeface="+mn-lt"/>
          <a:ea typeface="+mn-ea"/>
          <a:cs typeface="+mn-cs"/>
        </a:defRPr>
      </a:lvl2pPr>
      <a:lvl3pPr marL="811713" algn="l" defTabSz="811713" rtl="0" eaLnBrk="1" latinLnBrk="0" hangingPunct="1">
        <a:defRPr sz="1600" kern="1200">
          <a:solidFill>
            <a:schemeClr val="tx1"/>
          </a:solidFill>
          <a:latin typeface="+mn-lt"/>
          <a:ea typeface="+mn-ea"/>
          <a:cs typeface="+mn-cs"/>
        </a:defRPr>
      </a:lvl3pPr>
      <a:lvl4pPr marL="1217569" algn="l" defTabSz="811713" rtl="0" eaLnBrk="1" latinLnBrk="0" hangingPunct="1">
        <a:defRPr sz="1600" kern="1200">
          <a:solidFill>
            <a:schemeClr val="tx1"/>
          </a:solidFill>
          <a:latin typeface="+mn-lt"/>
          <a:ea typeface="+mn-ea"/>
          <a:cs typeface="+mn-cs"/>
        </a:defRPr>
      </a:lvl4pPr>
      <a:lvl5pPr marL="1623426" algn="l" defTabSz="811713" rtl="0" eaLnBrk="1" latinLnBrk="0" hangingPunct="1">
        <a:defRPr sz="1600" kern="1200">
          <a:solidFill>
            <a:schemeClr val="tx1"/>
          </a:solidFill>
          <a:latin typeface="+mn-lt"/>
          <a:ea typeface="+mn-ea"/>
          <a:cs typeface="+mn-cs"/>
        </a:defRPr>
      </a:lvl5pPr>
      <a:lvl6pPr marL="2029282" algn="l" defTabSz="811713" rtl="0" eaLnBrk="1" latinLnBrk="0" hangingPunct="1">
        <a:defRPr sz="1600" kern="1200">
          <a:solidFill>
            <a:schemeClr val="tx1"/>
          </a:solidFill>
          <a:latin typeface="+mn-lt"/>
          <a:ea typeface="+mn-ea"/>
          <a:cs typeface="+mn-cs"/>
        </a:defRPr>
      </a:lvl6pPr>
      <a:lvl7pPr marL="2435139" algn="l" defTabSz="811713" rtl="0" eaLnBrk="1" latinLnBrk="0" hangingPunct="1">
        <a:defRPr sz="1600" kern="1200">
          <a:solidFill>
            <a:schemeClr val="tx1"/>
          </a:solidFill>
          <a:latin typeface="+mn-lt"/>
          <a:ea typeface="+mn-ea"/>
          <a:cs typeface="+mn-cs"/>
        </a:defRPr>
      </a:lvl7pPr>
      <a:lvl8pPr marL="2840995" algn="l" defTabSz="811713" rtl="0" eaLnBrk="1" latinLnBrk="0" hangingPunct="1">
        <a:defRPr sz="1600" kern="1200">
          <a:solidFill>
            <a:schemeClr val="tx1"/>
          </a:solidFill>
          <a:latin typeface="+mn-lt"/>
          <a:ea typeface="+mn-ea"/>
          <a:cs typeface="+mn-cs"/>
        </a:defRPr>
      </a:lvl8pPr>
      <a:lvl9pPr marL="3246852" algn="l" defTabSz="81171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6D16884A-9742-9C4B-9A8A-4F9637CF7B05}"/>
              </a:ext>
            </a:extLst>
          </p:cNvPr>
          <p:cNvSpPr>
            <a:spLocks noChangeArrowheads="1"/>
          </p:cNvSpPr>
          <p:nvPr/>
        </p:nvSpPr>
        <p:spPr bwMode="auto">
          <a:xfrm>
            <a:off x="841375" y="746125"/>
            <a:ext cx="17721263" cy="3770313"/>
          </a:xfrm>
          <a:prstGeom prst="rect">
            <a:avLst/>
          </a:prstGeom>
          <a:noFill/>
          <a:ln w="9525">
            <a:noFill/>
            <a:miter lim="800000"/>
            <a:headEnd/>
            <a:tailEnd/>
          </a:ln>
          <a:effectLst/>
        </p:spPr>
        <p:txBody>
          <a:bodyPr lIns="142050" tIns="71025" rIns="142050" bIns="71025" anchor="ctr"/>
          <a:lstStyle/>
          <a:p>
            <a:pPr algn="ctr" defTabSz="3895725" eaLnBrk="1" hangingPunct="1">
              <a:defRPr/>
            </a:pPr>
            <a:r>
              <a:rPr lang="en-US" sz="10300" b="1" dirty="0">
                <a:ea typeface="+mn-ea"/>
              </a:rPr>
              <a:t>LLM to SysML Direct</a:t>
            </a:r>
          </a:p>
          <a:p>
            <a:pPr algn="ctr" defTabSz="3895725" eaLnBrk="1" hangingPunct="1">
              <a:defRPr/>
            </a:pPr>
            <a:r>
              <a:rPr lang="en-US" sz="4400" b="1" dirty="0">
                <a:solidFill>
                  <a:srgbClr val="414042"/>
                </a:solidFill>
                <a:ea typeface="+mn-ea"/>
              </a:rPr>
              <a:t>John K. DeHart</a:t>
            </a:r>
          </a:p>
          <a:p>
            <a:pPr algn="ctr" defTabSz="3895725" eaLnBrk="1" hangingPunct="1">
              <a:defRPr/>
            </a:pPr>
            <a:r>
              <a:rPr lang="en-US" sz="4400" b="1" dirty="0">
                <a:solidFill>
                  <a:srgbClr val="414042"/>
                </a:solidFill>
                <a:ea typeface="+mn-ea"/>
              </a:rPr>
              <a:t>AVIAN</a:t>
            </a:r>
          </a:p>
        </p:txBody>
      </p:sp>
      <p:sp>
        <p:nvSpPr>
          <p:cNvPr id="14339" name="Text Box 19">
            <a:extLst>
              <a:ext uri="{FF2B5EF4-FFF2-40B4-BE49-F238E27FC236}">
                <a16:creationId xmlns:a16="http://schemas.microsoft.com/office/drawing/2014/main" id="{62093744-B228-E541-B377-4814BE660D4B}"/>
              </a:ext>
            </a:extLst>
          </p:cNvPr>
          <p:cNvSpPr txBox="1">
            <a:spLocks noChangeArrowheads="1"/>
          </p:cNvSpPr>
          <p:nvPr/>
        </p:nvSpPr>
        <p:spPr bwMode="auto">
          <a:xfrm>
            <a:off x="492125" y="6091321"/>
            <a:ext cx="13869988" cy="103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Arial" panose="020B0604020202020204" pitchFamily="34" charset="0"/>
              <a:buChar char="•"/>
            </a:pPr>
            <a:r>
              <a:rPr lang="en-US" altLang="fr-FR" sz="3500" dirty="0"/>
              <a:t>Challenge in converting static text-based design documentation to SysML v2 models.</a:t>
            </a:r>
          </a:p>
          <a:p>
            <a:pPr eaLnBrk="1" hangingPunct="1">
              <a:spcBef>
                <a:spcPct val="50000"/>
              </a:spcBef>
              <a:buFont typeface="Arial" panose="020B0604020202020204" pitchFamily="34" charset="0"/>
              <a:buChar char="•"/>
            </a:pPr>
            <a:r>
              <a:rPr lang="en-US" altLang="fr-FR" sz="3500" dirty="0"/>
              <a:t>Current SysML v2 API complexity and its limitations.</a:t>
            </a:r>
          </a:p>
          <a:p>
            <a:pPr eaLnBrk="1" hangingPunct="1">
              <a:spcBef>
                <a:spcPct val="50000"/>
              </a:spcBef>
              <a:buFont typeface="Arial" panose="020B0604020202020204" pitchFamily="34" charset="0"/>
              <a:buChar char="•"/>
            </a:pPr>
            <a:r>
              <a:rPr lang="en-US" altLang="fr-FR" sz="3500" dirty="0"/>
              <a:t>Need for automated and standardized model generation for efficient systems engineering.</a:t>
            </a:r>
          </a:p>
          <a:p>
            <a:pPr eaLnBrk="1" hangingPunct="1">
              <a:spcBef>
                <a:spcPct val="50000"/>
              </a:spcBef>
              <a:buFont typeface="Arial" panose="020B0604020202020204" pitchFamily="34" charset="0"/>
              <a:buChar char="•"/>
            </a:pPr>
            <a:r>
              <a:rPr lang="en-US" altLang="fr-FR" sz="3500" dirty="0"/>
              <a:t>Opportunity to leverage LLMs for enhancing SysML v2 capabilities.</a:t>
            </a:r>
          </a:p>
          <a:p>
            <a:pPr marL="0" indent="0" eaLnBrk="1" hangingPunct="1">
              <a:spcBef>
                <a:spcPct val="50000"/>
              </a:spcBef>
            </a:pPr>
            <a:r>
              <a:rPr lang="en-US" altLang="fr-FR" sz="3500" dirty="0"/>
              <a:t>The field of systems engineering faces significant challenges in efficiently converting static text-based design documentation into SysML v2 models. The current SysML v2 API is complex and limited, often requiring extensive manual effort for model management. This complexity hinders the effective adoption of Model-Based Systems Engineering (MBSE) practices. Our goal is to address these challenges by leveraging Large Language Models (LLMs) to automate and standardize the generation of SysML v2 models, ultimately enhancing the efficiency and accuracy of systems engineering processes.</a:t>
            </a:r>
          </a:p>
        </p:txBody>
      </p:sp>
      <p:sp>
        <p:nvSpPr>
          <p:cNvPr id="14340" name="Text Box 20">
            <a:extLst>
              <a:ext uri="{FF2B5EF4-FFF2-40B4-BE49-F238E27FC236}">
                <a16:creationId xmlns:a16="http://schemas.microsoft.com/office/drawing/2014/main" id="{AE0B92F7-A08E-414B-B181-891BAABF9019}"/>
              </a:ext>
            </a:extLst>
          </p:cNvPr>
          <p:cNvSpPr txBox="1">
            <a:spLocks noChangeArrowheads="1"/>
          </p:cNvSpPr>
          <p:nvPr/>
        </p:nvSpPr>
        <p:spPr bwMode="auto">
          <a:xfrm>
            <a:off x="492125" y="17836539"/>
            <a:ext cx="13869988" cy="92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Arial" panose="020B0604020202020204" pitchFamily="34" charset="0"/>
              <a:buChar char="•"/>
            </a:pPr>
            <a:r>
              <a:rPr lang="en-US" altLang="fr-FR" sz="3500" dirty="0"/>
              <a:t>Automate the conversion of text-based design documentation into SysML v2 models.</a:t>
            </a:r>
          </a:p>
          <a:p>
            <a:pPr eaLnBrk="1" hangingPunct="1">
              <a:spcBef>
                <a:spcPct val="50000"/>
              </a:spcBef>
              <a:buFont typeface="Arial" panose="020B0604020202020204" pitchFamily="34" charset="0"/>
              <a:buChar char="•"/>
            </a:pPr>
            <a:r>
              <a:rPr lang="en-US" altLang="fr-FR" sz="3500" dirty="0"/>
              <a:t>Simplify the SysML v2 API through integration with LLMs.</a:t>
            </a:r>
          </a:p>
          <a:p>
            <a:pPr eaLnBrk="1" hangingPunct="1">
              <a:spcBef>
                <a:spcPct val="50000"/>
              </a:spcBef>
              <a:buFont typeface="Arial" panose="020B0604020202020204" pitchFamily="34" charset="0"/>
              <a:buChar char="•"/>
            </a:pPr>
            <a:r>
              <a:rPr lang="en-US" altLang="fr-FR" sz="3500" dirty="0"/>
              <a:t>Enhance model validation and verification processes.</a:t>
            </a:r>
          </a:p>
          <a:p>
            <a:pPr eaLnBrk="1" hangingPunct="1">
              <a:spcBef>
                <a:spcPct val="50000"/>
              </a:spcBef>
              <a:buFont typeface="Arial" panose="020B0604020202020204" pitchFamily="34" charset="0"/>
              <a:buChar char="•"/>
            </a:pPr>
            <a:r>
              <a:rPr lang="en-US" altLang="fr-FR" sz="3500" dirty="0"/>
              <a:t>Foster the development of Domain Expert Systems (DES) using LLMs.</a:t>
            </a:r>
          </a:p>
          <a:p>
            <a:pPr marL="0" indent="0" eaLnBrk="1" hangingPunct="1">
              <a:spcBef>
                <a:spcPct val="50000"/>
              </a:spcBef>
            </a:pPr>
            <a:r>
              <a:rPr lang="en-US" altLang="fr-FR" sz="3500" dirty="0"/>
              <a:t>Our primary objectives are to automate the conversion of static text-based design documentation into SysML v2 models and to simplify the existing SysML v2 API by integrating LLMs. This integration aims to enhance the model validation and verification processes, making them more efficient and reliable. Additionally, we seek to foster the development of Domain Expert Systems (DES) that leverage LLMs for curated knowledge sets, thereby transforming the typically siloed approach to engineering into a more integrated and intelligent framework.</a:t>
            </a:r>
          </a:p>
        </p:txBody>
      </p:sp>
      <p:sp>
        <p:nvSpPr>
          <p:cNvPr id="14341" name="Text Box 21">
            <a:extLst>
              <a:ext uri="{FF2B5EF4-FFF2-40B4-BE49-F238E27FC236}">
                <a16:creationId xmlns:a16="http://schemas.microsoft.com/office/drawing/2014/main" id="{83514F58-CD8E-1145-9ADE-423F5CE1229E}"/>
              </a:ext>
            </a:extLst>
          </p:cNvPr>
          <p:cNvSpPr txBox="1">
            <a:spLocks noChangeArrowheads="1"/>
          </p:cNvSpPr>
          <p:nvPr/>
        </p:nvSpPr>
        <p:spPr bwMode="auto">
          <a:xfrm>
            <a:off x="737393" y="28725198"/>
            <a:ext cx="13171488" cy="1145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Arial" panose="020B0604020202020204" pitchFamily="34" charset="0"/>
              <a:buChar char="•"/>
            </a:pPr>
            <a:r>
              <a:rPr lang="en-US" altLang="fr-FR" sz="3500" dirty="0"/>
              <a:t>Utilization of OpenAI's assistant API for integrating LLMs.</a:t>
            </a:r>
          </a:p>
          <a:p>
            <a:pPr eaLnBrk="1" hangingPunct="1">
              <a:spcBef>
                <a:spcPct val="50000"/>
              </a:spcBef>
              <a:buFontTx/>
              <a:buChar char="•"/>
            </a:pPr>
            <a:r>
              <a:rPr lang="en-US" altLang="fr-FR" sz="3500" dirty="0"/>
              <a:t>Development of an example </a:t>
            </a:r>
            <a:r>
              <a:rPr lang="en-US" altLang="fr-FR" sz="3500" dirty="0" err="1"/>
              <a:t>SciLab</a:t>
            </a:r>
            <a:r>
              <a:rPr lang="en-US" altLang="fr-FR" sz="3500" dirty="0"/>
              <a:t> API and Analysis Template.</a:t>
            </a:r>
          </a:p>
          <a:p>
            <a:pPr eaLnBrk="1" hangingPunct="1">
              <a:spcBef>
                <a:spcPct val="50000"/>
              </a:spcBef>
              <a:buFontTx/>
              <a:buChar char="•"/>
            </a:pPr>
            <a:r>
              <a:rPr lang="en-US" altLang="fr-FR" sz="3500" dirty="0"/>
              <a:t>Configuration and deployment of AI assistants for model evaluation.</a:t>
            </a:r>
          </a:p>
          <a:p>
            <a:pPr eaLnBrk="1" hangingPunct="1">
              <a:spcBef>
                <a:spcPct val="50000"/>
              </a:spcBef>
              <a:buFontTx/>
              <a:buChar char="•"/>
            </a:pPr>
            <a:r>
              <a:rPr lang="en-US" altLang="fr-FR" sz="3500" dirty="0"/>
              <a:t>Implementation of automated workflows using </a:t>
            </a:r>
            <a:r>
              <a:rPr lang="en-US" altLang="fr-FR" sz="3500" dirty="0" err="1"/>
              <a:t>Jupyter</a:t>
            </a:r>
            <a:r>
              <a:rPr lang="en-US" altLang="fr-FR" sz="3500" dirty="0"/>
              <a:t> Notebooks.</a:t>
            </a:r>
          </a:p>
          <a:p>
            <a:pPr marL="0" indent="0" eaLnBrk="1" hangingPunct="1">
              <a:spcBef>
                <a:spcPct val="50000"/>
              </a:spcBef>
            </a:pPr>
            <a:r>
              <a:rPr lang="en-US" altLang="fr-FR" sz="3500" dirty="0"/>
              <a:t>Our methodology involves leveraging OpenAI's assistant API to integrate Large Language Models with SysML v2. We developed an example </a:t>
            </a:r>
            <a:r>
              <a:rPr lang="en-US" altLang="fr-FR" sz="3500" dirty="0" err="1"/>
              <a:t>SciLab</a:t>
            </a:r>
            <a:r>
              <a:rPr lang="en-US" altLang="fr-FR" sz="3500" dirty="0"/>
              <a:t> API and an Analysis Template to facilitate this integration. AI assistants were configured and deployed to interpret SysML v2 models and evaluate requirements, using automated workflows implemented in </a:t>
            </a:r>
            <a:r>
              <a:rPr lang="en-US" altLang="fr-FR" sz="3500" dirty="0" err="1"/>
              <a:t>Jupyter</a:t>
            </a:r>
            <a:r>
              <a:rPr lang="en-US" altLang="fr-FR" sz="3500" dirty="0"/>
              <a:t> Notebooks. These assistants were tasked with generating code, performing model validations, and summarizing results, demonstrating the practical application of LLMs in enhancing systems engineering processes. This approach showcases the potential of AI to transform traditional systems modeling into a more dynamic and automated practice.</a:t>
            </a:r>
          </a:p>
        </p:txBody>
      </p:sp>
      <p:sp>
        <p:nvSpPr>
          <p:cNvPr id="14342" name="Text Box 22">
            <a:extLst>
              <a:ext uri="{FF2B5EF4-FFF2-40B4-BE49-F238E27FC236}">
                <a16:creationId xmlns:a16="http://schemas.microsoft.com/office/drawing/2014/main" id="{FB904DE8-B226-2343-8090-36F44658C41E}"/>
              </a:ext>
            </a:extLst>
          </p:cNvPr>
          <p:cNvSpPr txBox="1">
            <a:spLocks noChangeArrowheads="1"/>
          </p:cNvSpPr>
          <p:nvPr/>
        </p:nvSpPr>
        <p:spPr bwMode="auto">
          <a:xfrm>
            <a:off x="15554325" y="6657975"/>
            <a:ext cx="13869988" cy="95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Arial" panose="020B0604020202020204" pitchFamily="34" charset="0"/>
              <a:buChar char="•"/>
            </a:pPr>
            <a:r>
              <a:rPr lang="en-US" altLang="fr-FR" sz="3500" dirty="0"/>
              <a:t>Successful interpretation of complex SysML v2 models by LLMs.</a:t>
            </a:r>
          </a:p>
          <a:p>
            <a:pPr eaLnBrk="1" hangingPunct="1">
              <a:spcBef>
                <a:spcPct val="50000"/>
              </a:spcBef>
              <a:buFont typeface="Arial" panose="020B0604020202020204" pitchFamily="34" charset="0"/>
              <a:buChar char="•"/>
            </a:pPr>
            <a:r>
              <a:rPr lang="en-US" altLang="fr-FR" sz="3500" dirty="0"/>
              <a:t>Accurate validation of requirements against calculated values.</a:t>
            </a:r>
          </a:p>
          <a:p>
            <a:pPr eaLnBrk="1" hangingPunct="1">
              <a:spcBef>
                <a:spcPct val="50000"/>
              </a:spcBef>
              <a:buFont typeface="Arial" panose="020B0604020202020204" pitchFamily="34" charset="0"/>
              <a:buChar char="•"/>
            </a:pPr>
            <a:r>
              <a:rPr lang="en-US" altLang="fr-FR" sz="3500" dirty="0"/>
              <a:t>Demonstration of automated model generation from text-based documentation.</a:t>
            </a:r>
          </a:p>
          <a:p>
            <a:pPr eaLnBrk="1" hangingPunct="1">
              <a:spcBef>
                <a:spcPct val="50000"/>
              </a:spcBef>
              <a:buFont typeface="Arial" panose="020B0604020202020204" pitchFamily="34" charset="0"/>
              <a:buChar char="•"/>
            </a:pPr>
            <a:r>
              <a:rPr lang="en-US" altLang="fr-FR" sz="3500" dirty="0"/>
              <a:t>Case studies showing integration with various engineering tools.</a:t>
            </a:r>
          </a:p>
          <a:p>
            <a:pPr marL="0" indent="0" eaLnBrk="1" hangingPunct="1">
              <a:spcBef>
                <a:spcPct val="50000"/>
              </a:spcBef>
            </a:pPr>
            <a:r>
              <a:rPr lang="en-US" altLang="fr-FR" sz="3500" dirty="0"/>
              <a:t>Our research demonstrates the potential of LLMs to accurately interpret and validate complex SysML v2 models. In a case study, an AI assistant successfully processed a SysML v2 model with a specialized volume calculation, validating requirements and summarizing the results. The automated generation of SysML v2 models from static documentation was effectively demonstrated, highlighting significant improvements in accuracy and efficiency. Additionally, we showcased successful integrations of these models with various engineering tools, underscoring the versatility and practical applicability of our approach.</a:t>
            </a:r>
          </a:p>
        </p:txBody>
      </p:sp>
      <p:sp>
        <p:nvSpPr>
          <p:cNvPr id="14343" name="Text Box 24">
            <a:extLst>
              <a:ext uri="{FF2B5EF4-FFF2-40B4-BE49-F238E27FC236}">
                <a16:creationId xmlns:a16="http://schemas.microsoft.com/office/drawing/2014/main" id="{21B709C1-4078-334C-BA5F-F3C0E58CEC9F}"/>
              </a:ext>
            </a:extLst>
          </p:cNvPr>
          <p:cNvSpPr txBox="1">
            <a:spLocks noChangeArrowheads="1"/>
          </p:cNvSpPr>
          <p:nvPr/>
        </p:nvSpPr>
        <p:spPr bwMode="auto">
          <a:xfrm>
            <a:off x="15586074" y="18426113"/>
            <a:ext cx="13869988" cy="103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050" tIns="71025" rIns="142050" bIns="71025">
            <a:spAutoFit/>
          </a:bodyPr>
          <a:lstStyle>
            <a:lvl1pPr marL="457200" indent="-457200" defTabSz="4389438">
              <a:defRPr sz="3100">
                <a:solidFill>
                  <a:schemeClr val="tx1"/>
                </a:solidFill>
                <a:latin typeface="Arial" panose="020B0604020202020204" pitchFamily="34" charset="0"/>
                <a:ea typeface="MS PGothic" panose="020B0600070205080204" pitchFamily="34" charset="-128"/>
              </a:defRPr>
            </a:lvl1pPr>
            <a:lvl2pPr marL="742950" indent="-285750" defTabSz="4389438">
              <a:defRPr sz="3100">
                <a:solidFill>
                  <a:schemeClr val="tx1"/>
                </a:solidFill>
                <a:latin typeface="Arial" panose="020B0604020202020204" pitchFamily="34" charset="0"/>
                <a:ea typeface="MS PGothic" panose="020B0600070205080204" pitchFamily="34" charset="-128"/>
              </a:defRPr>
            </a:lvl2pPr>
            <a:lvl3pPr marL="1143000" indent="-228600" defTabSz="4389438">
              <a:defRPr sz="3100">
                <a:solidFill>
                  <a:schemeClr val="tx1"/>
                </a:solidFill>
                <a:latin typeface="Arial" panose="020B0604020202020204" pitchFamily="34" charset="0"/>
                <a:ea typeface="MS PGothic" panose="020B0600070205080204" pitchFamily="34" charset="-128"/>
              </a:defRPr>
            </a:lvl3pPr>
            <a:lvl4pPr marL="1600200" indent="-228600" defTabSz="4389438">
              <a:defRPr sz="3100">
                <a:solidFill>
                  <a:schemeClr val="tx1"/>
                </a:solidFill>
                <a:latin typeface="Arial" panose="020B0604020202020204" pitchFamily="34" charset="0"/>
                <a:ea typeface="MS PGothic" panose="020B0600070205080204" pitchFamily="34" charset="-128"/>
              </a:defRPr>
            </a:lvl4pPr>
            <a:lvl5pPr marL="2057400" indent="-228600" defTabSz="4389438">
              <a:defRPr sz="31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0"/>
              </a:spcBef>
              <a:spcAft>
                <a:spcPct val="0"/>
              </a:spcAft>
              <a:defRPr sz="3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Arial" panose="020B0604020202020204" pitchFamily="34" charset="0"/>
              <a:buChar char="•"/>
            </a:pPr>
            <a:r>
              <a:rPr lang="en-US" altLang="fr-FR" sz="3500" dirty="0"/>
              <a:t>LLMs significantly enhance the capabilities of SysML v2 models.</a:t>
            </a:r>
          </a:p>
          <a:p>
            <a:pPr eaLnBrk="1" hangingPunct="1">
              <a:spcBef>
                <a:spcPct val="50000"/>
              </a:spcBef>
              <a:buFont typeface="Arial" panose="020B0604020202020204" pitchFamily="34" charset="0"/>
              <a:buChar char="•"/>
            </a:pPr>
            <a:r>
              <a:rPr lang="en-US" altLang="fr-FR" sz="3500" dirty="0"/>
              <a:t>Automation reduces manual effort and increases accuracy in systems engineering.</a:t>
            </a:r>
          </a:p>
          <a:p>
            <a:pPr eaLnBrk="1" hangingPunct="1">
              <a:spcBef>
                <a:spcPct val="50000"/>
              </a:spcBef>
              <a:buFont typeface="Arial" panose="020B0604020202020204" pitchFamily="34" charset="0"/>
              <a:buChar char="•"/>
            </a:pPr>
            <a:r>
              <a:rPr lang="en-US" altLang="fr-FR" sz="3500" dirty="0"/>
              <a:t>Potential for broader application in various engineering domains.</a:t>
            </a:r>
          </a:p>
          <a:p>
            <a:pPr eaLnBrk="1" hangingPunct="1">
              <a:spcBef>
                <a:spcPct val="50000"/>
              </a:spcBef>
              <a:buFont typeface="Arial" panose="020B0604020202020204" pitchFamily="34" charset="0"/>
              <a:buChar char="•"/>
            </a:pPr>
            <a:r>
              <a:rPr lang="en-US" altLang="fr-FR" sz="3500" dirty="0"/>
              <a:t>Encourages collaborative and interdisciplinary engineering practices.</a:t>
            </a:r>
          </a:p>
          <a:p>
            <a:pPr marL="0" indent="0" eaLnBrk="1" hangingPunct="1">
              <a:spcBef>
                <a:spcPct val="50000"/>
              </a:spcBef>
            </a:pPr>
            <a:r>
              <a:rPr lang="en-US" altLang="fr-FR" sz="3500" dirty="0"/>
              <a:t>Integrating Large Language Models with SysML v2 significantly enhances the capabilities of systems modeling, reducing manual effort and increasing accuracy. This approach facilitates the automated generation of models, efficient validation of requirements, and seamless integration with various engineering tools. The successful application of these technologies demonstrates their potential for broader use across different engineering domains, promoting collaborative and interdisciplinary engineering practices. Our work highlights a transformative shift in systems engineering, paving the way for more intelligent and efficient model-based approaches.</a:t>
            </a:r>
          </a:p>
        </p:txBody>
      </p:sp>
      <p:grpSp>
        <p:nvGrpSpPr>
          <p:cNvPr id="14344" name="Group 12">
            <a:extLst>
              <a:ext uri="{FF2B5EF4-FFF2-40B4-BE49-F238E27FC236}">
                <a16:creationId xmlns:a16="http://schemas.microsoft.com/office/drawing/2014/main" id="{EA06BBEB-00DC-514A-ABA6-B6AD2CA3F9D5}"/>
              </a:ext>
            </a:extLst>
          </p:cNvPr>
          <p:cNvGrpSpPr>
            <a:grpSpLocks/>
          </p:cNvGrpSpPr>
          <p:nvPr/>
        </p:nvGrpSpPr>
        <p:grpSpPr bwMode="auto">
          <a:xfrm>
            <a:off x="-563563" y="4862513"/>
            <a:ext cx="15697201" cy="1066800"/>
            <a:chOff x="-563561" y="4861719"/>
            <a:chExt cx="15697198" cy="1066800"/>
          </a:xfrm>
          <a:solidFill>
            <a:srgbClr val="2B6FAA"/>
          </a:solidFill>
        </p:grpSpPr>
        <p:sp>
          <p:nvSpPr>
            <p:cNvPr id="2052" name="Rectangle 10">
              <a:extLst>
                <a:ext uri="{FF2B5EF4-FFF2-40B4-BE49-F238E27FC236}">
                  <a16:creationId xmlns:a16="http://schemas.microsoft.com/office/drawing/2014/main" id="{FC208D18-5DD5-774F-9CAB-844C11EDC21A}"/>
                </a:ext>
              </a:extLst>
            </p:cNvPr>
            <p:cNvSpPr>
              <a:spLocks noChangeArrowheads="1"/>
            </p:cNvSpPr>
            <p:nvPr/>
          </p:nvSpPr>
          <p:spPr bwMode="auto">
            <a:xfrm>
              <a:off x="2" y="48617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Purpose / Problem</a:t>
              </a:r>
            </a:p>
          </p:txBody>
        </p:sp>
        <p:cxnSp>
          <p:nvCxnSpPr>
            <p:cNvPr id="2" name="Connecteur droit 3">
              <a:extLst>
                <a:ext uri="{FF2B5EF4-FFF2-40B4-BE49-F238E27FC236}">
                  <a16:creationId xmlns:a16="http://schemas.microsoft.com/office/drawing/2014/main" id="{3E5ABB1D-C9FA-4142-9098-7B793EA0CADC}"/>
                </a:ext>
              </a:extLst>
            </p:cNvPr>
            <p:cNvCxnSpPr>
              <a:cxnSpLocks noChangeShapeType="1"/>
            </p:cNvCxnSpPr>
            <p:nvPr/>
          </p:nvCxnSpPr>
          <p:spPr bwMode="auto">
            <a:xfrm flipH="1">
              <a:off x="-563561" y="4861719"/>
              <a:ext cx="15697198" cy="794"/>
            </a:xfrm>
            <a:prstGeom prst="line">
              <a:avLst/>
            </a:prstGeom>
            <a:grpFill/>
            <a:ln w="12700">
              <a:solidFill>
                <a:srgbClr val="3F5D31"/>
              </a:solidFill>
              <a:round/>
              <a:headEnd/>
              <a:tailEnd/>
            </a:ln>
            <a:effectLst/>
            <a:extLst>
              <a:ext uri="{909E8E84-426E-40dd-AFC4-6F175D3DCCD1}"/>
              <a:ext uri="{AF507438-7753-43e0-B8FC-AC1667EBCBE1}"/>
            </a:extLst>
          </p:spPr>
        </p:cxnSp>
      </p:grpSp>
      <p:grpSp>
        <p:nvGrpSpPr>
          <p:cNvPr id="14345" name="Group 6">
            <a:extLst>
              <a:ext uri="{FF2B5EF4-FFF2-40B4-BE49-F238E27FC236}">
                <a16:creationId xmlns:a16="http://schemas.microsoft.com/office/drawing/2014/main" id="{C4248993-609B-614E-A429-588895BA4424}"/>
              </a:ext>
            </a:extLst>
          </p:cNvPr>
          <p:cNvGrpSpPr>
            <a:grpSpLocks/>
          </p:cNvGrpSpPr>
          <p:nvPr/>
        </p:nvGrpSpPr>
        <p:grpSpPr bwMode="auto">
          <a:xfrm>
            <a:off x="-792163" y="16597313"/>
            <a:ext cx="15925801" cy="1066800"/>
            <a:chOff x="-792162" y="16596519"/>
            <a:chExt cx="15925799" cy="1066800"/>
          </a:xfrm>
          <a:solidFill>
            <a:srgbClr val="2B6FAA"/>
          </a:solidFill>
        </p:grpSpPr>
        <p:cxnSp>
          <p:nvCxnSpPr>
            <p:cNvPr id="14359" name="Connecteur droit 3">
              <a:extLst>
                <a:ext uri="{FF2B5EF4-FFF2-40B4-BE49-F238E27FC236}">
                  <a16:creationId xmlns:a16="http://schemas.microsoft.com/office/drawing/2014/main" id="{B48432D9-BD28-E841-B8C5-44D867607DFA}"/>
                </a:ext>
              </a:extLst>
            </p:cNvPr>
            <p:cNvCxnSpPr>
              <a:cxnSpLocks noChangeShapeType="1"/>
            </p:cNvCxnSpPr>
            <p:nvPr/>
          </p:nvCxnSpPr>
          <p:spPr bwMode="auto">
            <a:xfrm flipH="1">
              <a:off x="-792162" y="16596519"/>
              <a:ext cx="15925799" cy="0"/>
            </a:xfrm>
            <a:prstGeom prst="line">
              <a:avLst/>
            </a:prstGeom>
            <a:grpFill/>
            <a:ln w="12700">
              <a:solidFill>
                <a:srgbClr val="3F5D31"/>
              </a:solidFill>
              <a:round/>
              <a:headEnd/>
              <a:tailEnd/>
            </a:ln>
            <a:effectLst/>
          </p:spPr>
        </p:cxnSp>
        <p:sp>
          <p:nvSpPr>
            <p:cNvPr id="22" name="Rectangle 10">
              <a:extLst>
                <a:ext uri="{FF2B5EF4-FFF2-40B4-BE49-F238E27FC236}">
                  <a16:creationId xmlns:a16="http://schemas.microsoft.com/office/drawing/2014/main" id="{39ED99A9-0FA7-A64E-829E-321FCCC3FEBA}"/>
                </a:ext>
              </a:extLst>
            </p:cNvPr>
            <p:cNvSpPr>
              <a:spLocks noChangeArrowheads="1"/>
            </p:cNvSpPr>
            <p:nvPr/>
          </p:nvSpPr>
          <p:spPr bwMode="auto">
            <a:xfrm>
              <a:off x="1" y="165965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Objectives / Goals</a:t>
              </a:r>
            </a:p>
          </p:txBody>
        </p:sp>
      </p:grpSp>
      <p:grpSp>
        <p:nvGrpSpPr>
          <p:cNvPr id="14346" name="Group 8">
            <a:extLst>
              <a:ext uri="{FF2B5EF4-FFF2-40B4-BE49-F238E27FC236}">
                <a16:creationId xmlns:a16="http://schemas.microsoft.com/office/drawing/2014/main" id="{2F55291F-FEED-784D-B8DE-741AAED4B89A}"/>
              </a:ext>
            </a:extLst>
          </p:cNvPr>
          <p:cNvGrpSpPr>
            <a:grpSpLocks/>
          </p:cNvGrpSpPr>
          <p:nvPr/>
        </p:nvGrpSpPr>
        <p:grpSpPr bwMode="auto">
          <a:xfrm>
            <a:off x="15133637" y="16597313"/>
            <a:ext cx="15925800" cy="1066800"/>
            <a:chOff x="15133637" y="14462919"/>
            <a:chExt cx="15925799" cy="1066800"/>
          </a:xfrm>
          <a:solidFill>
            <a:srgbClr val="2B6FAA"/>
          </a:solidFill>
        </p:grpSpPr>
        <p:cxnSp>
          <p:nvCxnSpPr>
            <p:cNvPr id="14357" name="Connecteur droit 3">
              <a:extLst>
                <a:ext uri="{FF2B5EF4-FFF2-40B4-BE49-F238E27FC236}">
                  <a16:creationId xmlns:a16="http://schemas.microsoft.com/office/drawing/2014/main" id="{798C0002-BBBA-1742-96D6-38B00BFEC8B6}"/>
                </a:ext>
              </a:extLst>
            </p:cNvPr>
            <p:cNvCxnSpPr>
              <a:cxnSpLocks noChangeShapeType="1"/>
            </p:cNvCxnSpPr>
            <p:nvPr/>
          </p:nvCxnSpPr>
          <p:spPr bwMode="auto">
            <a:xfrm flipH="1">
              <a:off x="15133637" y="14462919"/>
              <a:ext cx="15925799" cy="0"/>
            </a:xfrm>
            <a:prstGeom prst="line">
              <a:avLst/>
            </a:prstGeom>
            <a:grpFill/>
            <a:ln w="12700">
              <a:solidFill>
                <a:srgbClr val="3F5D31"/>
              </a:solidFill>
              <a:round/>
              <a:headEnd/>
              <a:tailEnd/>
            </a:ln>
            <a:effectLst/>
          </p:spPr>
        </p:cxnSp>
        <p:sp>
          <p:nvSpPr>
            <p:cNvPr id="23" name="Rectangle 10">
              <a:extLst>
                <a:ext uri="{FF2B5EF4-FFF2-40B4-BE49-F238E27FC236}">
                  <a16:creationId xmlns:a16="http://schemas.microsoft.com/office/drawing/2014/main" id="{AD8A3D75-26D3-8B42-8BCA-B7DBBAAD9B2F}"/>
                </a:ext>
              </a:extLst>
            </p:cNvPr>
            <p:cNvSpPr>
              <a:spLocks noChangeArrowheads="1"/>
            </p:cNvSpPr>
            <p:nvPr/>
          </p:nvSpPr>
          <p:spPr bwMode="auto">
            <a:xfrm>
              <a:off x="15133637" y="144629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Conclusions</a:t>
              </a:r>
            </a:p>
          </p:txBody>
        </p:sp>
      </p:grpSp>
      <p:grpSp>
        <p:nvGrpSpPr>
          <p:cNvPr id="14347" name="Group 7">
            <a:extLst>
              <a:ext uri="{FF2B5EF4-FFF2-40B4-BE49-F238E27FC236}">
                <a16:creationId xmlns:a16="http://schemas.microsoft.com/office/drawing/2014/main" id="{129C2F7A-C832-0E47-81D6-E58706CE9B7E}"/>
              </a:ext>
            </a:extLst>
          </p:cNvPr>
          <p:cNvGrpSpPr>
            <a:grpSpLocks/>
          </p:cNvGrpSpPr>
          <p:nvPr/>
        </p:nvGrpSpPr>
        <p:grpSpPr bwMode="auto">
          <a:xfrm>
            <a:off x="-639763" y="27036713"/>
            <a:ext cx="15925801" cy="1066800"/>
            <a:chOff x="-639762" y="27035919"/>
            <a:chExt cx="15925799" cy="1066800"/>
          </a:xfrm>
          <a:solidFill>
            <a:srgbClr val="2B6FAA"/>
          </a:solidFill>
        </p:grpSpPr>
        <p:cxnSp>
          <p:nvCxnSpPr>
            <p:cNvPr id="14355" name="Connecteur droit 3">
              <a:extLst>
                <a:ext uri="{FF2B5EF4-FFF2-40B4-BE49-F238E27FC236}">
                  <a16:creationId xmlns:a16="http://schemas.microsoft.com/office/drawing/2014/main" id="{36ACA4D7-AEB3-A34D-BEAE-A2D518596376}"/>
                </a:ext>
              </a:extLst>
            </p:cNvPr>
            <p:cNvCxnSpPr>
              <a:cxnSpLocks noChangeShapeType="1"/>
            </p:cNvCxnSpPr>
            <p:nvPr/>
          </p:nvCxnSpPr>
          <p:spPr bwMode="auto">
            <a:xfrm flipH="1">
              <a:off x="-639762" y="27035919"/>
              <a:ext cx="15925799" cy="0"/>
            </a:xfrm>
            <a:prstGeom prst="line">
              <a:avLst/>
            </a:prstGeom>
            <a:grpFill/>
            <a:ln w="12700">
              <a:solidFill>
                <a:srgbClr val="3F5D31"/>
              </a:solidFill>
              <a:round/>
              <a:headEnd/>
              <a:tailEnd/>
            </a:ln>
            <a:effectLst/>
          </p:spPr>
        </p:cxnSp>
        <p:sp>
          <p:nvSpPr>
            <p:cNvPr id="24" name="Rectangle 10">
              <a:extLst>
                <a:ext uri="{FF2B5EF4-FFF2-40B4-BE49-F238E27FC236}">
                  <a16:creationId xmlns:a16="http://schemas.microsoft.com/office/drawing/2014/main" id="{9D3592A1-F48C-C540-8395-FAC6312BBECE}"/>
                </a:ext>
              </a:extLst>
            </p:cNvPr>
            <p:cNvSpPr>
              <a:spLocks noChangeArrowheads="1"/>
            </p:cNvSpPr>
            <p:nvPr/>
          </p:nvSpPr>
          <p:spPr bwMode="auto">
            <a:xfrm>
              <a:off x="1" y="27035919"/>
              <a:ext cx="6294437"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Methods / Description</a:t>
              </a:r>
            </a:p>
          </p:txBody>
        </p:sp>
      </p:grpSp>
      <p:grpSp>
        <p:nvGrpSpPr>
          <p:cNvPr id="14348" name="Group 14">
            <a:extLst>
              <a:ext uri="{FF2B5EF4-FFF2-40B4-BE49-F238E27FC236}">
                <a16:creationId xmlns:a16="http://schemas.microsoft.com/office/drawing/2014/main" id="{73095F55-C947-434C-994F-75BC31AA487C}"/>
              </a:ext>
            </a:extLst>
          </p:cNvPr>
          <p:cNvGrpSpPr>
            <a:grpSpLocks/>
          </p:cNvGrpSpPr>
          <p:nvPr/>
        </p:nvGrpSpPr>
        <p:grpSpPr bwMode="auto">
          <a:xfrm>
            <a:off x="15783718" y="38427821"/>
            <a:ext cx="13411201" cy="3620292"/>
            <a:chOff x="15784512" y="30998319"/>
            <a:chExt cx="13411201" cy="3620726"/>
          </a:xfrm>
          <a:solidFill>
            <a:srgbClr val="981B1E"/>
          </a:solidFill>
        </p:grpSpPr>
        <p:sp>
          <p:nvSpPr>
            <p:cNvPr id="5" name="Arrondir un rectangle avec un coin diagonal 4">
              <a:extLst>
                <a:ext uri="{FF2B5EF4-FFF2-40B4-BE49-F238E27FC236}">
                  <a16:creationId xmlns:a16="http://schemas.microsoft.com/office/drawing/2014/main" id="{E66A3F37-4479-534E-BBA3-8E4F4ADC5432}"/>
                </a:ext>
              </a:extLst>
            </p:cNvPr>
            <p:cNvSpPr/>
            <p:nvPr/>
          </p:nvSpPr>
          <p:spPr bwMode="auto">
            <a:xfrm>
              <a:off x="15784513" y="30999905"/>
              <a:ext cx="13411200" cy="3619140"/>
            </a:xfrm>
            <a:prstGeom prst="round2DiagRect">
              <a:avLst>
                <a:gd name="adj1" fmla="val 17540"/>
                <a:gd name="adj2" fmla="val 0"/>
              </a:avLst>
            </a:prstGeom>
            <a:noFill/>
            <a:ln w="12700" cap="flat" cmpd="sng" algn="ctr">
              <a:solidFill>
                <a:srgbClr val="3F5D31"/>
              </a:solidFill>
              <a:prstDash val="solid"/>
              <a:round/>
              <a:headEnd type="none" w="med" len="med"/>
              <a:tailEnd type="none" w="med" len="med"/>
            </a:ln>
            <a:effectLst/>
          </p:spPr>
          <p:txBody>
            <a:bodyPr/>
            <a:lstStyle/>
            <a:p>
              <a:pPr defTabSz="3895725" eaLnBrk="1" hangingPunct="1">
                <a:spcBef>
                  <a:spcPts val="3000"/>
                </a:spcBef>
                <a:defRPr/>
              </a:pPr>
              <a:endParaRPr lang="en-US" sz="3200" dirty="0">
                <a:solidFill>
                  <a:srgbClr val="000000"/>
                </a:solidFill>
                <a:latin typeface="Arial" charset="0"/>
                <a:ea typeface="ＭＳ Ｐゴシック" charset="0"/>
                <a:cs typeface="ＭＳ Ｐゴシック" charset="0"/>
              </a:endParaRPr>
            </a:p>
            <a:p>
              <a:pPr defTabSz="3895725" eaLnBrk="1" hangingPunct="1">
                <a:spcBef>
                  <a:spcPts val="3000"/>
                </a:spcBef>
                <a:defRPr/>
              </a:pP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rPr>
                <a:t>John K. DeHart</a:t>
              </a: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rPr>
                <a:t>Sr. Principle System Engineer / Sr. Principle Digital Engineer</a:t>
              </a: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rPr>
                <a:t>jdehart@avian.com</a:t>
              </a:r>
              <a:endParaRPr lang="en-US" sz="3200" dirty="0">
                <a:solidFill>
                  <a:srgbClr val="000000"/>
                </a:solidFill>
                <a:latin typeface="Arial" charset="0"/>
                <a:ea typeface="ＭＳ Ｐゴシック" charset="0"/>
                <a:cs typeface="ＭＳ Ｐゴシック" charset="0"/>
              </a:endParaRPr>
            </a:p>
          </p:txBody>
        </p:sp>
        <p:sp>
          <p:nvSpPr>
            <p:cNvPr id="14353" name="Arrondir un rectangle avec un coin diagonal 4">
              <a:extLst>
                <a:ext uri="{FF2B5EF4-FFF2-40B4-BE49-F238E27FC236}">
                  <a16:creationId xmlns:a16="http://schemas.microsoft.com/office/drawing/2014/main" id="{676ADA17-26E1-6644-BE4E-F963B3E662F1}"/>
                </a:ext>
              </a:extLst>
            </p:cNvPr>
            <p:cNvSpPr>
              <a:spLocks/>
            </p:cNvSpPr>
            <p:nvPr/>
          </p:nvSpPr>
          <p:spPr bwMode="auto">
            <a:xfrm>
              <a:off x="15784512" y="30998319"/>
              <a:ext cx="7391399" cy="1143137"/>
            </a:xfrm>
            <a:custGeom>
              <a:avLst/>
              <a:gdLst>
                <a:gd name="T0" fmla="*/ 1067944 w 6283038"/>
                <a:gd name="T1" fmla="*/ 0 h 1143425"/>
                <a:gd name="T2" fmla="*/ 6283038 w 6283038"/>
                <a:gd name="T3" fmla="*/ 0 h 1143425"/>
                <a:gd name="T4" fmla="*/ 6283038 w 6283038"/>
                <a:gd name="T5" fmla="*/ 0 h 1143425"/>
                <a:gd name="T6" fmla="*/ 6271493 w 6283038"/>
                <a:gd name="T7" fmla="*/ 525318 h 1143425"/>
                <a:gd name="T8" fmla="*/ 5376729 w 6283038"/>
                <a:gd name="T9" fmla="*/ 1143000 h 1143425"/>
                <a:gd name="T10" fmla="*/ 2 w 6283038"/>
                <a:gd name="T11" fmla="*/ 1143000 h 1143425"/>
                <a:gd name="T12" fmla="*/ 1067944 w 6283038"/>
                <a:gd name="T13" fmla="*/ 0 h 11434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83038" h="1143425">
                  <a:moveTo>
                    <a:pt x="1067944" y="0"/>
                  </a:moveTo>
                  <a:lnTo>
                    <a:pt x="6283038" y="0"/>
                  </a:lnTo>
                  <a:lnTo>
                    <a:pt x="6271493" y="525318"/>
                  </a:lnTo>
                  <a:cubicBezTo>
                    <a:pt x="6283038" y="930708"/>
                    <a:pt x="5920660" y="1154546"/>
                    <a:pt x="5376729" y="1143000"/>
                  </a:cubicBezTo>
                  <a:lnTo>
                    <a:pt x="2" y="1143000"/>
                  </a:lnTo>
                  <a:cubicBezTo>
                    <a:pt x="-959" y="686957"/>
                    <a:pt x="309402" y="5774"/>
                    <a:pt x="1067944" y="0"/>
                  </a:cubicBezTo>
                  <a:close/>
                </a:path>
              </a:pathLst>
            </a:custGeom>
            <a:solidFill>
              <a:srgbClr val="3F5D31"/>
            </a:solidFill>
            <a:ln w="12700" cap="flat" cmpd="sng">
              <a:solidFill>
                <a:srgbClr val="3F5D31"/>
              </a:solidFill>
              <a:prstDash val="solid"/>
              <a:round/>
              <a:headEnd type="none" w="med" len="med"/>
              <a:tailEnd type="none" w="med" len="med"/>
            </a:ln>
          </p:spPr>
          <p:txBody>
            <a:bodyPr/>
            <a:lstStyle/>
            <a:p>
              <a:pPr>
                <a:defRPr/>
              </a:pPr>
              <a:endParaRPr lang="en-US" dirty="0">
                <a:latin typeface="Arial" charset="0"/>
                <a:ea typeface="ＭＳ Ｐゴシック" charset="0"/>
                <a:cs typeface="ＭＳ Ｐゴシック" charset="0"/>
              </a:endParaRPr>
            </a:p>
          </p:txBody>
        </p:sp>
        <p:sp>
          <p:nvSpPr>
            <p:cNvPr id="25" name="Rectangle 10">
              <a:extLst>
                <a:ext uri="{FF2B5EF4-FFF2-40B4-BE49-F238E27FC236}">
                  <a16:creationId xmlns:a16="http://schemas.microsoft.com/office/drawing/2014/main" id="{623106FB-A672-F343-B97A-8CFAD644849B}"/>
                </a:ext>
              </a:extLst>
            </p:cNvPr>
            <p:cNvSpPr>
              <a:spLocks noChangeArrowheads="1"/>
            </p:cNvSpPr>
            <p:nvPr/>
          </p:nvSpPr>
          <p:spPr bwMode="auto">
            <a:xfrm>
              <a:off x="15819438" y="30998319"/>
              <a:ext cx="7356473" cy="1143137"/>
            </a:xfrm>
            <a:prstGeom prst="rect">
              <a:avLst/>
            </a:prstGeom>
            <a:noFill/>
            <a:ln w="9525">
              <a:no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Contacts / References</a:t>
              </a:r>
            </a:p>
          </p:txBody>
        </p:sp>
      </p:grpSp>
      <p:grpSp>
        <p:nvGrpSpPr>
          <p:cNvPr id="14349" name="Group 13">
            <a:extLst>
              <a:ext uri="{FF2B5EF4-FFF2-40B4-BE49-F238E27FC236}">
                <a16:creationId xmlns:a16="http://schemas.microsoft.com/office/drawing/2014/main" id="{3B24BF92-165D-A64C-B150-C296980337F4}"/>
              </a:ext>
            </a:extLst>
          </p:cNvPr>
          <p:cNvGrpSpPr>
            <a:grpSpLocks/>
          </p:cNvGrpSpPr>
          <p:nvPr/>
        </p:nvGrpSpPr>
        <p:grpSpPr bwMode="auto">
          <a:xfrm>
            <a:off x="15133638" y="4862513"/>
            <a:ext cx="15544800" cy="1066800"/>
            <a:chOff x="15133637" y="4861719"/>
            <a:chExt cx="15544798" cy="1066800"/>
          </a:xfrm>
          <a:solidFill>
            <a:srgbClr val="2B6FAA"/>
          </a:solidFill>
        </p:grpSpPr>
        <p:sp>
          <p:nvSpPr>
            <p:cNvPr id="17" name="Rectangle 10">
              <a:extLst>
                <a:ext uri="{FF2B5EF4-FFF2-40B4-BE49-F238E27FC236}">
                  <a16:creationId xmlns:a16="http://schemas.microsoft.com/office/drawing/2014/main" id="{9BFB4A84-8415-F74A-B951-4D071E258F91}"/>
                </a:ext>
              </a:extLst>
            </p:cNvPr>
            <p:cNvSpPr>
              <a:spLocks noChangeArrowheads="1"/>
            </p:cNvSpPr>
            <p:nvPr/>
          </p:nvSpPr>
          <p:spPr bwMode="auto">
            <a:xfrm>
              <a:off x="15133637" y="4861719"/>
              <a:ext cx="6300786" cy="1066800"/>
            </a:xfrm>
            <a:prstGeom prst="rect">
              <a:avLst/>
            </a:prstGeom>
            <a:solidFill>
              <a:srgbClr val="3F5D31"/>
            </a:solidFill>
            <a:ln w="9525">
              <a:solidFill>
                <a:srgbClr val="3F5D31"/>
              </a:solidFill>
              <a:miter lim="800000"/>
              <a:headEnd/>
              <a:tailEnd/>
            </a:ln>
            <a:effectLst/>
          </p:spPr>
          <p:txBody>
            <a:bodyPr lIns="142050" tIns="71025" rIns="142050" bIns="71025" anchor="ctr"/>
            <a:lstStyle/>
            <a:p>
              <a:pPr algn="ctr" defTabSz="3895725" eaLnBrk="1" hangingPunct="1">
                <a:defRPr/>
              </a:pPr>
              <a:r>
                <a:rPr lang="en-US" sz="3600" b="1" kern="0" cap="all" dirty="0">
                  <a:solidFill>
                    <a:schemeClr val="bg1"/>
                  </a:solidFill>
                  <a:latin typeface="+mj-lt"/>
                  <a:ea typeface="+mn-ea"/>
                </a:rPr>
                <a:t>Data / Results</a:t>
              </a:r>
            </a:p>
          </p:txBody>
        </p:sp>
        <p:cxnSp>
          <p:nvCxnSpPr>
            <p:cNvPr id="14351" name="Connecteur droit 3">
              <a:extLst>
                <a:ext uri="{FF2B5EF4-FFF2-40B4-BE49-F238E27FC236}">
                  <a16:creationId xmlns:a16="http://schemas.microsoft.com/office/drawing/2014/main" id="{B250A7C7-504D-3F40-8EEC-275BB86A9590}"/>
                </a:ext>
              </a:extLst>
            </p:cNvPr>
            <p:cNvCxnSpPr>
              <a:cxnSpLocks noChangeShapeType="1"/>
            </p:cNvCxnSpPr>
            <p:nvPr/>
          </p:nvCxnSpPr>
          <p:spPr bwMode="auto">
            <a:xfrm flipH="1">
              <a:off x="15133637" y="4861719"/>
              <a:ext cx="15544798" cy="0"/>
            </a:xfrm>
            <a:prstGeom prst="line">
              <a:avLst/>
            </a:prstGeom>
            <a:grpFill/>
            <a:ln w="12700">
              <a:solidFill>
                <a:srgbClr val="3F5D31"/>
              </a:solidFill>
              <a:round/>
              <a:headEnd/>
              <a:tailEnd/>
            </a:ln>
            <a:effectLst/>
          </p:spPr>
        </p:cxnSp>
      </p:grpSp>
    </p:spTree>
  </p:cSld>
  <p:clrMapOvr>
    <a:masterClrMapping/>
  </p:clrMapOvr>
</p:sld>
</file>

<file path=ppt/theme/theme1.xml><?xml version="1.0" encoding="utf-8"?>
<a:theme xmlns:a="http://schemas.openxmlformats.org/drawingml/2006/main" name="Default Design">
  <a:themeElements>
    <a:clrScheme name="Custom 1">
      <a:dk1>
        <a:srgbClr val="414042"/>
      </a:dk1>
      <a:lt1>
        <a:srgbClr val="FFFFFF"/>
      </a:lt1>
      <a:dk2>
        <a:srgbClr val="981B1E"/>
      </a:dk2>
      <a:lt2>
        <a:srgbClr val="EEECE1"/>
      </a:lt2>
      <a:accent1>
        <a:srgbClr val="981B1E"/>
      </a:accent1>
      <a:accent2>
        <a:srgbClr val="0071CE"/>
      </a:accent2>
      <a:accent3>
        <a:srgbClr val="3F5D30"/>
      </a:accent3>
      <a:accent4>
        <a:srgbClr val="FFD13F"/>
      </a:accent4>
      <a:accent5>
        <a:srgbClr val="0071CE"/>
      </a:accent5>
      <a:accent6>
        <a:srgbClr val="414042"/>
      </a:accent6>
      <a:hlink>
        <a:srgbClr val="0000FF"/>
      </a:hlink>
      <a:folHlink>
        <a:srgbClr val="981B1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75B886E119504DA04062BA9F8D61C7" ma:contentTypeVersion="3" ma:contentTypeDescription="Create a new document." ma:contentTypeScope="" ma:versionID="d62c06ec90a28997c80234454d235d68">
  <xsd:schema xmlns:xsd="http://www.w3.org/2001/XMLSchema" xmlns:xs="http://www.w3.org/2001/XMLSchema" xmlns:p="http://schemas.microsoft.com/office/2006/metadata/properties" xmlns:ns2="426e618d-9c2f-467d-9623-335c5e2ded9c" targetNamespace="http://schemas.microsoft.com/office/2006/metadata/properties" ma:root="true" ma:fieldsID="886a220d9e6a9a130b4021b2d377bab5" ns2:_="">
    <xsd:import namespace="426e618d-9c2f-467d-9623-335c5e2ded9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e618d-9c2f-467d-9623-335c5e2ded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F8D9A-9144-45FA-A8C5-6C4ECC4057C8}">
  <ds:schemaRefs>
    <ds:schemaRef ds:uri="http://schemas.microsoft.com/sharepoint/v3/contenttype/forms"/>
  </ds:schemaRefs>
</ds:datastoreItem>
</file>

<file path=customXml/itemProps2.xml><?xml version="1.0" encoding="utf-8"?>
<ds:datastoreItem xmlns:ds="http://schemas.openxmlformats.org/officeDocument/2006/customXml" ds:itemID="{695245F8-CE63-461B-A2E9-CCB38764F8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28B7199-4CA6-4A24-9A2F-3839E7906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6e618d-9c2f-467d-9623-335c5e2ded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373</TotalTime>
  <Words>703</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John DeHart</cp:lastModifiedBy>
  <cp:revision>58</cp:revision>
  <dcterms:created xsi:type="dcterms:W3CDTF">2004-07-27T20:30:49Z</dcterms:created>
  <dcterms:modified xsi:type="dcterms:W3CDTF">2024-05-16T16:14:56Z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0x010100A375B886E119504DA04062BA9F8D61C7</vt:lpwstr>
  </property>
</Properties>
</file>