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0267275" cy="42794238"/>
  <p:notesSz cx="29818013" cy="42343388"/>
  <p:defaultTextStyle>
    <a:defPPr>
      <a:defRPr lang="en-US"/>
    </a:defPPr>
    <a:lvl1pPr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1pPr>
    <a:lvl2pPr marL="404813" indent="52388"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2pPr>
    <a:lvl3pPr marL="811213" indent="103188"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3pPr>
    <a:lvl4pPr marL="1216025" indent="155575"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4pPr>
    <a:lvl5pPr marL="1622425" indent="206375"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1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1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1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1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D31"/>
    <a:srgbClr val="2B6FAA"/>
    <a:srgbClr val="0F2535"/>
    <a:srgbClr val="D09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D5C28-7EC0-4B77-9F46-6D6D88338C29}" v="477" dt="2024-05-16T23:23:05.727"/>
    <p1510:client id="{AF492479-5D3B-41C0-8736-861134B2B0BC}" v="8" dt="2024-05-16T16:14:54.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68"/>
    <p:restoredTop sz="94187" autoAdjust="0"/>
  </p:normalViewPr>
  <p:slideViewPr>
    <p:cSldViewPr>
      <p:cViewPr varScale="1">
        <p:scale>
          <a:sx n="17" d="100"/>
          <a:sy n="17" d="100"/>
        </p:scale>
        <p:origin x="2880" y="138"/>
      </p:cViewPr>
      <p:guideLst>
        <p:guide orient="horz" pos="13479"/>
        <p:guide pos="9533"/>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Hart" userId="59644673-9a24-40c2-8eb6-7dbac7af6939" providerId="ADAL" clId="{AF492479-5D3B-41C0-8736-861134B2B0BC}"/>
    <pc:docChg chg="undo custSel modSld">
      <pc:chgData name="John DeHart" userId="59644673-9a24-40c2-8eb6-7dbac7af6939" providerId="ADAL" clId="{AF492479-5D3B-41C0-8736-861134B2B0BC}" dt="2024-05-16T16:14:54.025" v="367" actId="1076"/>
      <pc:docMkLst>
        <pc:docMk/>
      </pc:docMkLst>
      <pc:sldChg chg="modSp mod">
        <pc:chgData name="John DeHart" userId="59644673-9a24-40c2-8eb6-7dbac7af6939" providerId="ADAL" clId="{AF492479-5D3B-41C0-8736-861134B2B0BC}" dt="2024-05-16T16:14:54.025" v="367" actId="1076"/>
        <pc:sldMkLst>
          <pc:docMk/>
          <pc:sldMk cId="0" sldId="256"/>
        </pc:sldMkLst>
        <pc:spChg chg="mod">
          <ac:chgData name="John DeHart" userId="59644673-9a24-40c2-8eb6-7dbac7af6939" providerId="ADAL" clId="{AF492479-5D3B-41C0-8736-861134B2B0BC}" dt="2024-05-16T15:12:32.171" v="240" actId="1036"/>
          <ac:spMkLst>
            <pc:docMk/>
            <pc:sldMk cId="0" sldId="256"/>
            <ac:spMk id="5" creationId="{E66A3F37-4479-534E-BBA3-8E4F4ADC5432}"/>
          </ac:spMkLst>
        </pc:spChg>
        <pc:spChg chg="mod">
          <ac:chgData name="John DeHart" userId="59644673-9a24-40c2-8eb6-7dbac7af6939" providerId="ADAL" clId="{AF492479-5D3B-41C0-8736-861134B2B0BC}" dt="2024-05-16T15:10:37.842" v="119" actId="6549"/>
          <ac:spMkLst>
            <pc:docMk/>
            <pc:sldMk cId="0" sldId="256"/>
            <ac:spMk id="2050" creationId="{6D16884A-9742-9C4B-9A8A-4F9637CF7B05}"/>
          </ac:spMkLst>
        </pc:spChg>
        <pc:spChg chg="mod">
          <ac:chgData name="John DeHart" userId="59644673-9a24-40c2-8eb6-7dbac7af6939" providerId="ADAL" clId="{AF492479-5D3B-41C0-8736-861134B2B0BC}" dt="2024-05-16T16:12:16.789" v="266" actId="1076"/>
          <ac:spMkLst>
            <pc:docMk/>
            <pc:sldMk cId="0" sldId="256"/>
            <ac:spMk id="14339" creationId="{62093744-B228-E541-B377-4814BE660D4B}"/>
          </ac:spMkLst>
        </pc:spChg>
        <pc:spChg chg="mod">
          <ac:chgData name="John DeHart" userId="59644673-9a24-40c2-8eb6-7dbac7af6939" providerId="ADAL" clId="{AF492479-5D3B-41C0-8736-861134B2B0BC}" dt="2024-05-16T16:13:39.333" v="311" actId="1076"/>
          <ac:spMkLst>
            <pc:docMk/>
            <pc:sldMk cId="0" sldId="256"/>
            <ac:spMk id="14340" creationId="{AE0B92F7-A08E-414B-B181-891BAABF9019}"/>
          </ac:spMkLst>
        </pc:spChg>
        <pc:spChg chg="mod">
          <ac:chgData name="John DeHart" userId="59644673-9a24-40c2-8eb6-7dbac7af6939" providerId="ADAL" clId="{AF492479-5D3B-41C0-8736-861134B2B0BC}" dt="2024-05-16T16:14:54.025" v="367" actId="1076"/>
          <ac:spMkLst>
            <pc:docMk/>
            <pc:sldMk cId="0" sldId="256"/>
            <ac:spMk id="14341" creationId="{83514F58-CD8E-1145-9ADE-423F5CE1229E}"/>
          </ac:spMkLst>
        </pc:spChg>
        <pc:spChg chg="mod">
          <ac:chgData name="John DeHart" userId="59644673-9a24-40c2-8eb6-7dbac7af6939" providerId="ADAL" clId="{AF492479-5D3B-41C0-8736-861134B2B0BC}" dt="2024-05-16T16:13:04.245" v="289" actId="12"/>
          <ac:spMkLst>
            <pc:docMk/>
            <pc:sldMk cId="0" sldId="256"/>
            <ac:spMk id="14342" creationId="{FB904DE8-B226-2343-8090-36F44658C41E}"/>
          </ac:spMkLst>
        </pc:spChg>
        <pc:spChg chg="mod">
          <ac:chgData name="John DeHart" userId="59644673-9a24-40c2-8eb6-7dbac7af6939" providerId="ADAL" clId="{AF492479-5D3B-41C0-8736-861134B2B0BC}" dt="2024-05-16T16:14:13.207" v="340" actId="5793"/>
          <ac:spMkLst>
            <pc:docMk/>
            <pc:sldMk cId="0" sldId="256"/>
            <ac:spMk id="14343" creationId="{21B709C1-4078-334C-BA5F-F3C0E58CEC9F}"/>
          </ac:spMkLst>
        </pc:spChg>
        <pc:grpChg chg="mod">
          <ac:chgData name="John DeHart" userId="59644673-9a24-40c2-8eb6-7dbac7af6939" providerId="ADAL" clId="{AF492479-5D3B-41C0-8736-861134B2B0BC}" dt="2024-05-16T15:12:47.980" v="242" actId="1076"/>
          <ac:grpSpMkLst>
            <pc:docMk/>
            <pc:sldMk cId="0" sldId="256"/>
            <ac:grpSpMk id="14348" creationId="{73095F55-C947-434C-994F-75BC31AA487C}"/>
          </ac:grpSpMkLst>
        </pc:grpChg>
      </pc:sldChg>
    </pc:docChg>
  </pc:docChgLst>
  <pc:docChgLst>
    <pc:chgData name="John DeHart" userId="59644673-9a24-40c2-8eb6-7dbac7af6939" providerId="ADAL" clId="{5DED5C28-7EC0-4B77-9F46-6D6D88338C29}"/>
    <pc:docChg chg="undo custSel modSld">
      <pc:chgData name="John DeHart" userId="59644673-9a24-40c2-8eb6-7dbac7af6939" providerId="ADAL" clId="{5DED5C28-7EC0-4B77-9F46-6D6D88338C29}" dt="2024-05-16T23:23:08.687" v="1611" actId="1036"/>
      <pc:docMkLst>
        <pc:docMk/>
      </pc:docMkLst>
      <pc:sldChg chg="addSp delSp modSp mod">
        <pc:chgData name="John DeHart" userId="59644673-9a24-40c2-8eb6-7dbac7af6939" providerId="ADAL" clId="{5DED5C28-7EC0-4B77-9F46-6D6D88338C29}" dt="2024-05-16T23:23:08.687" v="1611" actId="1036"/>
        <pc:sldMkLst>
          <pc:docMk/>
          <pc:sldMk cId="0" sldId="256"/>
        </pc:sldMkLst>
        <pc:spChg chg="mod">
          <ac:chgData name="John DeHart" userId="59644673-9a24-40c2-8eb6-7dbac7af6939" providerId="ADAL" clId="{5DED5C28-7EC0-4B77-9F46-6D6D88338C29}" dt="2024-05-16T17:53:36.535" v="908" actId="14100"/>
          <ac:spMkLst>
            <pc:docMk/>
            <pc:sldMk cId="0" sldId="256"/>
            <ac:spMk id="5" creationId="{E66A3F37-4479-534E-BBA3-8E4F4ADC5432}"/>
          </ac:spMkLst>
        </pc:spChg>
        <pc:spChg chg="add del mod">
          <ac:chgData name="John DeHart" userId="59644673-9a24-40c2-8eb6-7dbac7af6939" providerId="ADAL" clId="{5DED5C28-7EC0-4B77-9F46-6D6D88338C29}" dt="2024-05-16T17:38:42.325" v="795" actId="478"/>
          <ac:spMkLst>
            <pc:docMk/>
            <pc:sldMk cId="0" sldId="256"/>
            <ac:spMk id="8" creationId="{9C7CBE35-E464-F7BB-04F0-62182141771C}"/>
          </ac:spMkLst>
        </pc:spChg>
        <pc:spChg chg="add del mod">
          <ac:chgData name="John DeHart" userId="59644673-9a24-40c2-8eb6-7dbac7af6939" providerId="ADAL" clId="{5DED5C28-7EC0-4B77-9F46-6D6D88338C29}" dt="2024-05-16T16:53:00.294" v="374" actId="478"/>
          <ac:spMkLst>
            <pc:docMk/>
            <pc:sldMk cId="0" sldId="256"/>
            <ac:spMk id="13" creationId="{8E35EE93-E293-9C4B-798F-68421789CFBE}"/>
          </ac:spMkLst>
        </pc:spChg>
        <pc:spChg chg="add del mod">
          <ac:chgData name="John DeHart" userId="59644673-9a24-40c2-8eb6-7dbac7af6939" providerId="ADAL" clId="{5DED5C28-7EC0-4B77-9F46-6D6D88338C29}" dt="2024-05-16T16:52:58.533" v="373" actId="478"/>
          <ac:spMkLst>
            <pc:docMk/>
            <pc:sldMk cId="0" sldId="256"/>
            <ac:spMk id="14" creationId="{DECFA6AD-91D2-A118-D671-8AA211FB4223}"/>
          </ac:spMkLst>
        </pc:spChg>
        <pc:spChg chg="add del mod">
          <ac:chgData name="John DeHart" userId="59644673-9a24-40c2-8eb6-7dbac7af6939" providerId="ADAL" clId="{5DED5C28-7EC0-4B77-9F46-6D6D88338C29}" dt="2024-05-16T22:10:35.304" v="1421" actId="478"/>
          <ac:spMkLst>
            <pc:docMk/>
            <pc:sldMk cId="0" sldId="256"/>
            <ac:spMk id="20" creationId="{F853D2BF-CD92-E776-803A-646A05EA9CE2}"/>
          </ac:spMkLst>
        </pc:spChg>
        <pc:spChg chg="add mod">
          <ac:chgData name="John DeHart" userId="59644673-9a24-40c2-8eb6-7dbac7af6939" providerId="ADAL" clId="{5DED5C28-7EC0-4B77-9F46-6D6D88338C29}" dt="2024-05-16T22:18:51.338" v="1538" actId="14100"/>
          <ac:spMkLst>
            <pc:docMk/>
            <pc:sldMk cId="0" sldId="256"/>
            <ac:spMk id="21" creationId="{64154C80-74A8-7851-64BF-8A218F8E621E}"/>
          </ac:spMkLst>
        </pc:spChg>
        <pc:spChg chg="mod">
          <ac:chgData name="John DeHart" userId="59644673-9a24-40c2-8eb6-7dbac7af6939" providerId="ADAL" clId="{5DED5C28-7EC0-4B77-9F46-6D6D88338C29}" dt="2024-05-16T16:54:29.933" v="380" actId="1035"/>
          <ac:spMkLst>
            <pc:docMk/>
            <pc:sldMk cId="0" sldId="256"/>
            <ac:spMk id="22" creationId="{39ED99A9-0FA7-A64E-829E-321FCCC3FEBA}"/>
          </ac:spMkLst>
        </pc:spChg>
        <pc:spChg chg="mod">
          <ac:chgData name="John DeHart" userId="59644673-9a24-40c2-8eb6-7dbac7af6939" providerId="ADAL" clId="{5DED5C28-7EC0-4B77-9F46-6D6D88338C29}" dt="2024-05-16T18:11:19.326" v="1145" actId="1035"/>
          <ac:spMkLst>
            <pc:docMk/>
            <pc:sldMk cId="0" sldId="256"/>
            <ac:spMk id="23" creationId="{AD8A3D75-26D3-8B42-8BCA-B7DBBAAD9B2F}"/>
          </ac:spMkLst>
        </pc:spChg>
        <pc:spChg chg="mod">
          <ac:chgData name="John DeHart" userId="59644673-9a24-40c2-8eb6-7dbac7af6939" providerId="ADAL" clId="{5DED5C28-7EC0-4B77-9F46-6D6D88338C29}" dt="2024-05-16T17:23:18.461" v="708" actId="1036"/>
          <ac:spMkLst>
            <pc:docMk/>
            <pc:sldMk cId="0" sldId="256"/>
            <ac:spMk id="24" creationId="{9D3592A1-F48C-C540-8395-FAC6312BBECE}"/>
          </ac:spMkLst>
        </pc:spChg>
        <pc:spChg chg="add mod">
          <ac:chgData name="John DeHart" userId="59644673-9a24-40c2-8eb6-7dbac7af6939" providerId="ADAL" clId="{5DED5C28-7EC0-4B77-9F46-6D6D88338C29}" dt="2024-05-16T21:08:08.510" v="1243" actId="164"/>
          <ac:spMkLst>
            <pc:docMk/>
            <pc:sldMk cId="0" sldId="256"/>
            <ac:spMk id="31" creationId="{F86A9DB1-E335-C3DE-9C5C-4A8D36E2C258}"/>
          </ac:spMkLst>
        </pc:spChg>
        <pc:spChg chg="add mod">
          <ac:chgData name="John DeHart" userId="59644673-9a24-40c2-8eb6-7dbac7af6939" providerId="ADAL" clId="{5DED5C28-7EC0-4B77-9F46-6D6D88338C29}" dt="2024-05-16T18:12:13.046" v="1159" actId="1038"/>
          <ac:spMkLst>
            <pc:docMk/>
            <pc:sldMk cId="0" sldId="256"/>
            <ac:spMk id="34" creationId="{5ED626F0-88B8-E9A1-B195-3EAFDAEE004B}"/>
          </ac:spMkLst>
        </pc:spChg>
        <pc:spChg chg="add del mod topLvl">
          <ac:chgData name="John DeHart" userId="59644673-9a24-40c2-8eb6-7dbac7af6939" providerId="ADAL" clId="{5DED5C28-7EC0-4B77-9F46-6D6D88338C29}" dt="2024-05-16T18:10:50.676" v="1132" actId="478"/>
          <ac:spMkLst>
            <pc:docMk/>
            <pc:sldMk cId="0" sldId="256"/>
            <ac:spMk id="36" creationId="{C6806C54-3672-8048-31C1-02496167DF22}"/>
          </ac:spMkLst>
        </pc:spChg>
        <pc:spChg chg="add mod">
          <ac:chgData name="John DeHart" userId="59644673-9a24-40c2-8eb6-7dbac7af6939" providerId="ADAL" clId="{5DED5C28-7EC0-4B77-9F46-6D6D88338C29}" dt="2024-05-16T22:11:55.161" v="1453" actId="1038"/>
          <ac:spMkLst>
            <pc:docMk/>
            <pc:sldMk cId="0" sldId="256"/>
            <ac:spMk id="39" creationId="{CB49B8CD-C262-1ACF-E6B0-80FC5EB1A144}"/>
          </ac:spMkLst>
        </pc:spChg>
        <pc:spChg chg="add mod">
          <ac:chgData name="John DeHart" userId="59644673-9a24-40c2-8eb6-7dbac7af6939" providerId="ADAL" clId="{5DED5C28-7EC0-4B77-9F46-6D6D88338C29}" dt="2024-05-16T22:11:55.161" v="1453" actId="1038"/>
          <ac:spMkLst>
            <pc:docMk/>
            <pc:sldMk cId="0" sldId="256"/>
            <ac:spMk id="40" creationId="{984D31DF-4B80-CF43-8373-0CBBCAED8F9C}"/>
          </ac:spMkLst>
        </pc:spChg>
        <pc:spChg chg="add mod">
          <ac:chgData name="John DeHart" userId="59644673-9a24-40c2-8eb6-7dbac7af6939" providerId="ADAL" clId="{5DED5C28-7EC0-4B77-9F46-6D6D88338C29}" dt="2024-05-16T22:12:43.841" v="1495" actId="1038"/>
          <ac:spMkLst>
            <pc:docMk/>
            <pc:sldMk cId="0" sldId="256"/>
            <ac:spMk id="41" creationId="{D46B4008-022C-1269-DC68-156C42AA5B21}"/>
          </ac:spMkLst>
        </pc:spChg>
        <pc:spChg chg="add mod">
          <ac:chgData name="John DeHart" userId="59644673-9a24-40c2-8eb6-7dbac7af6939" providerId="ADAL" clId="{5DED5C28-7EC0-4B77-9F46-6D6D88338C29}" dt="2024-05-16T21:12:57.977" v="1359" actId="1037"/>
          <ac:spMkLst>
            <pc:docMk/>
            <pc:sldMk cId="0" sldId="256"/>
            <ac:spMk id="42" creationId="{A55F869D-2A94-9F0E-D046-A5818380C814}"/>
          </ac:spMkLst>
        </pc:spChg>
        <pc:spChg chg="add mod">
          <ac:chgData name="John DeHart" userId="59644673-9a24-40c2-8eb6-7dbac7af6939" providerId="ADAL" clId="{5DED5C28-7EC0-4B77-9F46-6D6D88338C29}" dt="2024-05-16T22:17:53.561" v="1524" actId="1037"/>
          <ac:spMkLst>
            <pc:docMk/>
            <pc:sldMk cId="0" sldId="256"/>
            <ac:spMk id="44" creationId="{A6FF1563-17FF-0DCD-84ED-9DC27D748121}"/>
          </ac:spMkLst>
        </pc:spChg>
        <pc:spChg chg="add mod">
          <ac:chgData name="John DeHart" userId="59644673-9a24-40c2-8eb6-7dbac7af6939" providerId="ADAL" clId="{5DED5C28-7EC0-4B77-9F46-6D6D88338C29}" dt="2024-05-16T22:17:45.561" v="1516" actId="1038"/>
          <ac:spMkLst>
            <pc:docMk/>
            <pc:sldMk cId="0" sldId="256"/>
            <ac:spMk id="50" creationId="{2544C875-3AC8-F62C-9E5F-8FF94162C51B}"/>
          </ac:spMkLst>
        </pc:spChg>
        <pc:spChg chg="add mod">
          <ac:chgData name="John DeHart" userId="59644673-9a24-40c2-8eb6-7dbac7af6939" providerId="ADAL" clId="{5DED5C28-7EC0-4B77-9F46-6D6D88338C29}" dt="2024-05-16T22:17:56.442" v="1527" actId="1035"/>
          <ac:spMkLst>
            <pc:docMk/>
            <pc:sldMk cId="0" sldId="256"/>
            <ac:spMk id="51" creationId="{AFB75751-EB3C-075F-F553-9CA09D7C941B}"/>
          </ac:spMkLst>
        </pc:spChg>
        <pc:spChg chg="mod">
          <ac:chgData name="John DeHart" userId="59644673-9a24-40c2-8eb6-7dbac7af6939" providerId="ADAL" clId="{5DED5C28-7EC0-4B77-9F46-6D6D88338C29}" dt="2024-05-16T23:18:12.279" v="1570" actId="1076"/>
          <ac:spMkLst>
            <pc:docMk/>
            <pc:sldMk cId="0" sldId="256"/>
            <ac:spMk id="2050" creationId="{6D16884A-9742-9C4B-9A8A-4F9637CF7B05}"/>
          </ac:spMkLst>
        </pc:spChg>
        <pc:spChg chg="mod">
          <ac:chgData name="John DeHart" userId="59644673-9a24-40c2-8eb6-7dbac7af6939" providerId="ADAL" clId="{5DED5C28-7EC0-4B77-9F46-6D6D88338C29}" dt="2024-05-16T23:23:05.727" v="1610" actId="1036"/>
          <ac:spMkLst>
            <pc:docMk/>
            <pc:sldMk cId="0" sldId="256"/>
            <ac:spMk id="14339" creationId="{62093744-B228-E541-B377-4814BE660D4B}"/>
          </ac:spMkLst>
        </pc:spChg>
        <pc:spChg chg="mod">
          <ac:chgData name="John DeHart" userId="59644673-9a24-40c2-8eb6-7dbac7af6939" providerId="ADAL" clId="{5DED5C28-7EC0-4B77-9F46-6D6D88338C29}" dt="2024-05-16T21:08:51.359" v="1247" actId="1076"/>
          <ac:spMkLst>
            <pc:docMk/>
            <pc:sldMk cId="0" sldId="256"/>
            <ac:spMk id="14340" creationId="{AE0B92F7-A08E-414B-B181-891BAABF9019}"/>
          </ac:spMkLst>
        </pc:spChg>
        <pc:spChg chg="mod">
          <ac:chgData name="John DeHart" userId="59644673-9a24-40c2-8eb6-7dbac7af6939" providerId="ADAL" clId="{5DED5C28-7EC0-4B77-9F46-6D6D88338C29}" dt="2024-05-16T21:08:59.609" v="1249" actId="1036"/>
          <ac:spMkLst>
            <pc:docMk/>
            <pc:sldMk cId="0" sldId="256"/>
            <ac:spMk id="14341" creationId="{83514F58-CD8E-1145-9ADE-423F5CE1229E}"/>
          </ac:spMkLst>
        </pc:spChg>
        <pc:spChg chg="mod">
          <ac:chgData name="John DeHart" userId="59644673-9a24-40c2-8eb6-7dbac7af6939" providerId="ADAL" clId="{5DED5C28-7EC0-4B77-9F46-6D6D88338C29}" dt="2024-05-16T23:22:59.392" v="1609" actId="1035"/>
          <ac:spMkLst>
            <pc:docMk/>
            <pc:sldMk cId="0" sldId="256"/>
            <ac:spMk id="14342" creationId="{FB904DE8-B226-2343-8090-36F44658C41E}"/>
          </ac:spMkLst>
        </pc:spChg>
        <pc:spChg chg="mod">
          <ac:chgData name="John DeHart" userId="59644673-9a24-40c2-8eb6-7dbac7af6939" providerId="ADAL" clId="{5DED5C28-7EC0-4B77-9F46-6D6D88338C29}" dt="2024-05-16T22:18:59.424" v="1539" actId="1035"/>
          <ac:spMkLst>
            <pc:docMk/>
            <pc:sldMk cId="0" sldId="256"/>
            <ac:spMk id="14343" creationId="{21B709C1-4078-334C-BA5F-F3C0E58CEC9F}"/>
          </ac:spMkLst>
        </pc:spChg>
        <pc:spChg chg="mod">
          <ac:chgData name="John DeHart" userId="59644673-9a24-40c2-8eb6-7dbac7af6939" providerId="ADAL" clId="{5DED5C28-7EC0-4B77-9F46-6D6D88338C29}" dt="2024-05-16T17:23:57.576" v="729" actId="1037"/>
          <ac:spMkLst>
            <pc:docMk/>
            <pc:sldMk cId="0" sldId="256"/>
            <ac:spMk id="14353" creationId="{676ADA17-26E1-6644-BE4E-F963B3E662F1}"/>
          </ac:spMkLst>
        </pc:spChg>
        <pc:grpChg chg="add mod">
          <ac:chgData name="John DeHart" userId="59644673-9a24-40c2-8eb6-7dbac7af6939" providerId="ADAL" clId="{5DED5C28-7EC0-4B77-9F46-6D6D88338C29}" dt="2024-05-16T23:20:02.937" v="1597" actId="1076"/>
          <ac:grpSpMkLst>
            <pc:docMk/>
            <pc:sldMk cId="0" sldId="256"/>
            <ac:grpSpMk id="3" creationId="{8D1CEFF2-E6EF-6922-E955-12FCBE212D6B}"/>
          </ac:grpSpMkLst>
        </pc:grpChg>
        <pc:grpChg chg="add mod">
          <ac:chgData name="John DeHart" userId="59644673-9a24-40c2-8eb6-7dbac7af6939" providerId="ADAL" clId="{5DED5C28-7EC0-4B77-9F46-6D6D88338C29}" dt="2024-05-16T22:17:29.137" v="1505" actId="1037"/>
          <ac:grpSpMkLst>
            <pc:docMk/>
            <pc:sldMk cId="0" sldId="256"/>
            <ac:grpSpMk id="6" creationId="{3E92B5F5-9D4D-9A50-9177-0B0C45DCA654}"/>
          </ac:grpSpMkLst>
        </pc:grpChg>
        <pc:grpChg chg="add mod">
          <ac:chgData name="John DeHart" userId="59644673-9a24-40c2-8eb6-7dbac7af6939" providerId="ADAL" clId="{5DED5C28-7EC0-4B77-9F46-6D6D88338C29}" dt="2024-05-16T22:17:26.897" v="1504" actId="1037"/>
          <ac:grpSpMkLst>
            <pc:docMk/>
            <pc:sldMk cId="0" sldId="256"/>
            <ac:grpSpMk id="8" creationId="{9FFA10A3-EF50-4B1A-5A00-7F4CAFB72202}"/>
          </ac:grpSpMkLst>
        </pc:grpChg>
        <pc:grpChg chg="add mod">
          <ac:chgData name="John DeHart" userId="59644673-9a24-40c2-8eb6-7dbac7af6939" providerId="ADAL" clId="{5DED5C28-7EC0-4B77-9F46-6D6D88338C29}" dt="2024-05-16T21:08:08.510" v="1243" actId="164"/>
          <ac:grpSpMkLst>
            <pc:docMk/>
            <pc:sldMk cId="0" sldId="256"/>
            <ac:grpSpMk id="15" creationId="{FBEE376D-A5E4-A5DB-4D14-4644F3848630}"/>
          </ac:grpSpMkLst>
        </pc:grpChg>
        <pc:grpChg chg="add mod">
          <ac:chgData name="John DeHart" userId="59644673-9a24-40c2-8eb6-7dbac7af6939" providerId="ADAL" clId="{5DED5C28-7EC0-4B77-9F46-6D6D88338C29}" dt="2024-05-16T23:16:24.695" v="1552" actId="1076"/>
          <ac:grpSpMkLst>
            <pc:docMk/>
            <pc:sldMk cId="0" sldId="256"/>
            <ac:grpSpMk id="16" creationId="{FE6F3CD5-84D3-8342-7504-EADD55285094}"/>
          </ac:grpSpMkLst>
        </pc:grpChg>
        <pc:grpChg chg="add del mod">
          <ac:chgData name="John DeHart" userId="59644673-9a24-40c2-8eb6-7dbac7af6939" providerId="ADAL" clId="{5DED5C28-7EC0-4B77-9F46-6D6D88338C29}" dt="2024-05-16T18:12:39.229" v="1161" actId="478"/>
          <ac:grpSpMkLst>
            <pc:docMk/>
            <pc:sldMk cId="0" sldId="256"/>
            <ac:grpSpMk id="35" creationId="{53E4ED9C-2F98-3039-889E-6C4D7AB7011D}"/>
          </ac:grpSpMkLst>
        </pc:grpChg>
        <pc:grpChg chg="add del mod">
          <ac:chgData name="John DeHart" userId="59644673-9a24-40c2-8eb6-7dbac7af6939" providerId="ADAL" clId="{5DED5C28-7EC0-4B77-9F46-6D6D88338C29}" dt="2024-05-16T18:10:50.676" v="1132" actId="478"/>
          <ac:grpSpMkLst>
            <pc:docMk/>
            <pc:sldMk cId="0" sldId="256"/>
            <ac:grpSpMk id="37" creationId="{DCCAE394-4582-159A-F990-FBF369424F23}"/>
          </ac:grpSpMkLst>
        </pc:grpChg>
        <pc:grpChg chg="add mod">
          <ac:chgData name="John DeHart" userId="59644673-9a24-40c2-8eb6-7dbac7af6939" providerId="ADAL" clId="{5DED5C28-7EC0-4B77-9F46-6D6D88338C29}" dt="2024-05-16T22:17:41.337" v="1513" actId="1036"/>
          <ac:grpSpMkLst>
            <pc:docMk/>
            <pc:sldMk cId="0" sldId="256"/>
            <ac:grpSpMk id="45" creationId="{DF8E29E8-A84B-90A4-9C8D-17CBEECC8E27}"/>
          </ac:grpSpMkLst>
        </pc:grpChg>
        <pc:grpChg chg="add mod">
          <ac:chgData name="John DeHart" userId="59644673-9a24-40c2-8eb6-7dbac7af6939" providerId="ADAL" clId="{5DED5C28-7EC0-4B77-9F46-6D6D88338C29}" dt="2024-05-16T22:11:55.161" v="1453" actId="1038"/>
          <ac:grpSpMkLst>
            <pc:docMk/>
            <pc:sldMk cId="0" sldId="256"/>
            <ac:grpSpMk id="46" creationId="{8D7F80A5-ED15-775E-2667-C35163503FF3}"/>
          </ac:grpSpMkLst>
        </pc:grpChg>
        <pc:grpChg chg="add mod">
          <ac:chgData name="John DeHart" userId="59644673-9a24-40c2-8eb6-7dbac7af6939" providerId="ADAL" clId="{5DED5C28-7EC0-4B77-9F46-6D6D88338C29}" dt="2024-05-16T22:11:55.161" v="1453" actId="1038"/>
          <ac:grpSpMkLst>
            <pc:docMk/>
            <pc:sldMk cId="0" sldId="256"/>
            <ac:grpSpMk id="47" creationId="{1EC75068-5181-3E7A-6FDB-110A8CCFA466}"/>
          </ac:grpSpMkLst>
        </pc:grpChg>
        <pc:grpChg chg="add mod">
          <ac:chgData name="John DeHart" userId="59644673-9a24-40c2-8eb6-7dbac7af6939" providerId="ADAL" clId="{5DED5C28-7EC0-4B77-9F46-6D6D88338C29}" dt="2024-05-16T22:17:41.337" v="1513" actId="1036"/>
          <ac:grpSpMkLst>
            <pc:docMk/>
            <pc:sldMk cId="0" sldId="256"/>
            <ac:grpSpMk id="49" creationId="{B4491A8D-1C12-96BB-A222-A594FA65B949}"/>
          </ac:grpSpMkLst>
        </pc:grpChg>
        <pc:grpChg chg="mod">
          <ac:chgData name="John DeHart" userId="59644673-9a24-40c2-8eb6-7dbac7af6939" providerId="ADAL" clId="{5DED5C28-7EC0-4B77-9F46-6D6D88338C29}" dt="2024-05-16T16:59:45.406" v="577" actId="1036"/>
          <ac:grpSpMkLst>
            <pc:docMk/>
            <pc:sldMk cId="0" sldId="256"/>
            <ac:grpSpMk id="14344" creationId="{EA06BBEB-00DC-514A-ABA6-B6AD2CA3F9D5}"/>
          </ac:grpSpMkLst>
        </pc:grpChg>
        <pc:grpChg chg="mod">
          <ac:chgData name="John DeHart" userId="59644673-9a24-40c2-8eb6-7dbac7af6939" providerId="ADAL" clId="{5DED5C28-7EC0-4B77-9F46-6D6D88338C29}" dt="2024-05-16T16:54:29.933" v="380" actId="1035"/>
          <ac:grpSpMkLst>
            <pc:docMk/>
            <pc:sldMk cId="0" sldId="256"/>
            <ac:grpSpMk id="14345" creationId="{C4248993-609B-614E-A429-588895BA4424}"/>
          </ac:grpSpMkLst>
        </pc:grpChg>
        <pc:grpChg chg="mod">
          <ac:chgData name="John DeHart" userId="59644673-9a24-40c2-8eb6-7dbac7af6939" providerId="ADAL" clId="{5DED5C28-7EC0-4B77-9F46-6D6D88338C29}" dt="2024-05-16T18:11:19.326" v="1145" actId="1035"/>
          <ac:grpSpMkLst>
            <pc:docMk/>
            <pc:sldMk cId="0" sldId="256"/>
            <ac:grpSpMk id="14346" creationId="{2F55291F-FEED-784D-B8DE-741AAED4B89A}"/>
          </ac:grpSpMkLst>
        </pc:grpChg>
        <pc:grpChg chg="mod">
          <ac:chgData name="John DeHart" userId="59644673-9a24-40c2-8eb6-7dbac7af6939" providerId="ADAL" clId="{5DED5C28-7EC0-4B77-9F46-6D6D88338C29}" dt="2024-05-16T17:23:18.461" v="708" actId="1036"/>
          <ac:grpSpMkLst>
            <pc:docMk/>
            <pc:sldMk cId="0" sldId="256"/>
            <ac:grpSpMk id="14347" creationId="{129C2F7A-C832-0E47-81D6-E58706CE9B7E}"/>
          </ac:grpSpMkLst>
        </pc:grpChg>
        <pc:grpChg chg="mod">
          <ac:chgData name="John DeHart" userId="59644673-9a24-40c2-8eb6-7dbac7af6939" providerId="ADAL" clId="{5DED5C28-7EC0-4B77-9F46-6D6D88338C29}" dt="2024-05-16T16:53:11.672" v="375" actId="164"/>
          <ac:grpSpMkLst>
            <pc:docMk/>
            <pc:sldMk cId="0" sldId="256"/>
            <ac:grpSpMk id="14348" creationId="{73095F55-C947-434C-994F-75BC31AA487C}"/>
          </ac:grpSpMkLst>
        </pc:grpChg>
        <pc:grpChg chg="mod">
          <ac:chgData name="John DeHart" userId="59644673-9a24-40c2-8eb6-7dbac7af6939" providerId="ADAL" clId="{5DED5C28-7EC0-4B77-9F46-6D6D88338C29}" dt="2024-05-16T16:59:45.406" v="577" actId="1036"/>
          <ac:grpSpMkLst>
            <pc:docMk/>
            <pc:sldMk cId="0" sldId="256"/>
            <ac:grpSpMk id="14349" creationId="{3B24BF92-165D-A64C-B150-C296980337F4}"/>
          </ac:grpSpMkLst>
        </pc:grpChg>
        <pc:graphicFrameChg chg="add del mod modGraphic">
          <ac:chgData name="John DeHart" userId="59644673-9a24-40c2-8eb6-7dbac7af6939" providerId="ADAL" clId="{5DED5C28-7EC0-4B77-9F46-6D6D88338C29}" dt="2024-05-16T16:47:46.661" v="287" actId="3680"/>
          <ac:graphicFrameMkLst>
            <pc:docMk/>
            <pc:sldMk cId="0" sldId="256"/>
            <ac:graphicFrameMk id="9" creationId="{9D49B198-E267-154F-D5DE-8822E9E54641}"/>
          </ac:graphicFrameMkLst>
        </pc:graphicFrameChg>
        <pc:picChg chg="add mod">
          <ac:chgData name="John DeHart" userId="59644673-9a24-40c2-8eb6-7dbac7af6939" providerId="ADAL" clId="{5DED5C28-7EC0-4B77-9F46-6D6D88338C29}" dt="2024-05-16T23:20:49.944" v="1601" actId="1076"/>
          <ac:picMkLst>
            <pc:docMk/>
            <pc:sldMk cId="0" sldId="256"/>
            <ac:picMk id="4" creationId="{80716BB5-14D2-1A7B-398E-753C09C51A5F}"/>
          </ac:picMkLst>
        </pc:picChg>
        <pc:picChg chg="add del mod">
          <ac:chgData name="John DeHart" userId="59644673-9a24-40c2-8eb6-7dbac7af6939" providerId="ADAL" clId="{5DED5C28-7EC0-4B77-9F46-6D6D88338C29}" dt="2024-05-16T23:21:03.573" v="1602" actId="1076"/>
          <ac:picMkLst>
            <pc:docMk/>
            <pc:sldMk cId="0" sldId="256"/>
            <ac:picMk id="7" creationId="{3B6808B0-7967-5205-C4C3-334C27683A1D}"/>
          </ac:picMkLst>
        </pc:picChg>
        <pc:picChg chg="add mod">
          <ac:chgData name="John DeHart" userId="59644673-9a24-40c2-8eb6-7dbac7af6939" providerId="ADAL" clId="{5DED5C28-7EC0-4B77-9F46-6D6D88338C29}" dt="2024-05-16T16:47:24.596" v="272"/>
          <ac:picMkLst>
            <pc:docMk/>
            <pc:sldMk cId="0" sldId="256"/>
            <ac:picMk id="10" creationId="{3B6808B0-7967-5205-C4C3-334C27683A1D}"/>
          </ac:picMkLst>
        </pc:picChg>
        <pc:picChg chg="add del mod">
          <ac:chgData name="John DeHart" userId="59644673-9a24-40c2-8eb6-7dbac7af6939" providerId="ADAL" clId="{5DED5C28-7EC0-4B77-9F46-6D6D88338C29}" dt="2024-05-16T22:07:13.424" v="1373" actId="478"/>
          <ac:picMkLst>
            <pc:docMk/>
            <pc:sldMk cId="0" sldId="256"/>
            <ac:picMk id="10" creationId="{482612C3-CEE7-523D-876B-6A9C2977FAE9}"/>
          </ac:picMkLst>
        </pc:picChg>
        <pc:picChg chg="add mod">
          <ac:chgData name="John DeHart" userId="59644673-9a24-40c2-8eb6-7dbac7af6939" providerId="ADAL" clId="{5DED5C28-7EC0-4B77-9F46-6D6D88338C29}" dt="2024-05-16T16:47:28.747" v="273"/>
          <ac:picMkLst>
            <pc:docMk/>
            <pc:sldMk cId="0" sldId="256"/>
            <ac:picMk id="11" creationId="{98153072-B422-E116-73D2-BFFB279E1706}"/>
          </ac:picMkLst>
        </pc:picChg>
        <pc:picChg chg="add mod">
          <ac:chgData name="John DeHart" userId="59644673-9a24-40c2-8eb6-7dbac7af6939" providerId="ADAL" clId="{5DED5C28-7EC0-4B77-9F46-6D6D88338C29}" dt="2024-05-16T16:47:45.233" v="283"/>
          <ac:picMkLst>
            <pc:docMk/>
            <pc:sldMk cId="0" sldId="256"/>
            <ac:picMk id="12" creationId="{75EAC756-C8B7-BC33-11C8-FDDFC63008F8}"/>
          </ac:picMkLst>
        </pc:picChg>
        <pc:picChg chg="add del mod">
          <ac:chgData name="John DeHart" userId="59644673-9a24-40c2-8eb6-7dbac7af6939" providerId="ADAL" clId="{5DED5C28-7EC0-4B77-9F46-6D6D88338C29}" dt="2024-05-16T22:08:33.633" v="1394" actId="478"/>
          <ac:picMkLst>
            <pc:docMk/>
            <pc:sldMk cId="0" sldId="256"/>
            <ac:picMk id="12" creationId="{B72870AE-44CC-69CA-B02B-5767CC319AF3}"/>
          </ac:picMkLst>
        </pc:picChg>
        <pc:picChg chg="add mod">
          <ac:chgData name="John DeHart" userId="59644673-9a24-40c2-8eb6-7dbac7af6939" providerId="ADAL" clId="{5DED5C28-7EC0-4B77-9F46-6D6D88338C29}" dt="2024-05-16T23:23:08.687" v="1611" actId="1036"/>
          <ac:picMkLst>
            <pc:docMk/>
            <pc:sldMk cId="0" sldId="256"/>
            <ac:picMk id="14" creationId="{2BF06571-53D5-E458-0F3E-24EF3CDC7577}"/>
          </ac:picMkLst>
        </pc:picChg>
        <pc:picChg chg="add mod modCrop">
          <ac:chgData name="John DeHart" userId="59644673-9a24-40c2-8eb6-7dbac7af6939" providerId="ADAL" clId="{5DED5C28-7EC0-4B77-9F46-6D6D88338C29}" dt="2024-05-16T22:17:38.625" v="1511" actId="1036"/>
          <ac:picMkLst>
            <pc:docMk/>
            <pc:sldMk cId="0" sldId="256"/>
            <ac:picMk id="18" creationId="{9B4F44BE-1608-F921-AA32-EEC1D9E158B5}"/>
          </ac:picMkLst>
        </pc:picChg>
        <pc:picChg chg="add mod topLvl">
          <ac:chgData name="John DeHart" userId="59644673-9a24-40c2-8eb6-7dbac7af6939" providerId="ADAL" clId="{5DED5C28-7EC0-4B77-9F46-6D6D88338C29}" dt="2024-05-16T22:17:16.538" v="1501" actId="1035"/>
          <ac:picMkLst>
            <pc:docMk/>
            <pc:sldMk cId="0" sldId="256"/>
            <ac:picMk id="19" creationId="{78BB8337-323B-65A9-3703-BF3EF4A61A38}"/>
          </ac:picMkLst>
        </pc:picChg>
        <pc:picChg chg="add del mod">
          <ac:chgData name="John DeHart" userId="59644673-9a24-40c2-8eb6-7dbac7af6939" providerId="ADAL" clId="{5DED5C28-7EC0-4B77-9F46-6D6D88338C29}" dt="2024-05-16T16:59:21.757" v="569" actId="478"/>
          <ac:picMkLst>
            <pc:docMk/>
            <pc:sldMk cId="0" sldId="256"/>
            <ac:picMk id="20" creationId="{233642F9-30DE-501B-7875-F60774F4A57D}"/>
          </ac:picMkLst>
        </pc:picChg>
        <pc:picChg chg="add del mod">
          <ac:chgData name="John DeHart" userId="59644673-9a24-40c2-8eb6-7dbac7af6939" providerId="ADAL" clId="{5DED5C28-7EC0-4B77-9F46-6D6D88338C29}" dt="2024-05-16T17:37:01.670" v="782" actId="478"/>
          <ac:picMkLst>
            <pc:docMk/>
            <pc:sldMk cId="0" sldId="256"/>
            <ac:picMk id="21" creationId="{B0BEAB5C-DCE3-A639-15A7-A76C0071B5E2}"/>
          </ac:picMkLst>
        </pc:picChg>
        <pc:picChg chg="add del mod">
          <ac:chgData name="John DeHart" userId="59644673-9a24-40c2-8eb6-7dbac7af6939" providerId="ADAL" clId="{5DED5C28-7EC0-4B77-9F46-6D6D88338C29}" dt="2024-05-16T23:20:26.351" v="1600" actId="478"/>
          <ac:picMkLst>
            <pc:docMk/>
            <pc:sldMk cId="0" sldId="256"/>
            <ac:picMk id="26" creationId="{1D71AE18-24C2-C617-F598-AC5D08BA3A41}"/>
          </ac:picMkLst>
        </pc:picChg>
        <pc:picChg chg="add mod">
          <ac:chgData name="John DeHart" userId="59644673-9a24-40c2-8eb6-7dbac7af6939" providerId="ADAL" clId="{5DED5C28-7EC0-4B77-9F46-6D6D88338C29}" dt="2024-05-16T17:40:46.685" v="807" actId="164"/>
          <ac:picMkLst>
            <pc:docMk/>
            <pc:sldMk cId="0" sldId="256"/>
            <ac:picMk id="28" creationId="{A4FB87A1-E70E-1239-3DC8-D7E938585D6F}"/>
          </ac:picMkLst>
        </pc:picChg>
        <pc:picChg chg="add mod">
          <ac:chgData name="John DeHart" userId="59644673-9a24-40c2-8eb6-7dbac7af6939" providerId="ADAL" clId="{5DED5C28-7EC0-4B77-9F46-6D6D88338C29}" dt="2024-05-16T17:08:26.784" v="668"/>
          <ac:picMkLst>
            <pc:docMk/>
            <pc:sldMk cId="0" sldId="256"/>
            <ac:picMk id="29" creationId="{F9CD9CF7-7E5C-82EE-DD69-EFD5C32679F0}"/>
          </ac:picMkLst>
        </pc:picChg>
        <pc:picChg chg="add mod">
          <ac:chgData name="John DeHart" userId="59644673-9a24-40c2-8eb6-7dbac7af6939" providerId="ADAL" clId="{5DED5C28-7EC0-4B77-9F46-6D6D88338C29}" dt="2024-05-16T21:11:38.927" v="1315" actId="164"/>
          <ac:picMkLst>
            <pc:docMk/>
            <pc:sldMk cId="0" sldId="256"/>
            <ac:picMk id="30" creationId="{2FF68502-BC3F-F750-873C-CF6FA59F06E7}"/>
          </ac:picMkLst>
        </pc:picChg>
        <pc:picChg chg="add mod">
          <ac:chgData name="John DeHart" userId="59644673-9a24-40c2-8eb6-7dbac7af6939" providerId="ADAL" clId="{5DED5C28-7EC0-4B77-9F46-6D6D88338C29}" dt="2024-05-16T21:11:34.223" v="1314" actId="164"/>
          <ac:picMkLst>
            <pc:docMk/>
            <pc:sldMk cId="0" sldId="256"/>
            <ac:picMk id="33" creationId="{C655230D-9A87-A4AF-F8A5-764ABD62839B}"/>
          </ac:picMkLst>
        </pc:picChg>
        <pc:picChg chg="add mod">
          <ac:chgData name="John DeHart" userId="59644673-9a24-40c2-8eb6-7dbac7af6939" providerId="ADAL" clId="{5DED5C28-7EC0-4B77-9F46-6D6D88338C29}" dt="2024-05-16T22:11:55.161" v="1453" actId="1038"/>
          <ac:picMkLst>
            <pc:docMk/>
            <pc:sldMk cId="0" sldId="256"/>
            <ac:picMk id="38" creationId="{0C5A3628-F6E4-7104-DE9B-ACB3F7CE84F5}"/>
          </ac:picMkLst>
        </pc:picChg>
        <pc:picChg chg="add mod">
          <ac:chgData name="John DeHart" userId="59644673-9a24-40c2-8eb6-7dbac7af6939" providerId="ADAL" clId="{5DED5C28-7EC0-4B77-9F46-6D6D88338C29}" dt="2024-05-16T22:17:41.337" v="1513" actId="1036"/>
          <ac:picMkLst>
            <pc:docMk/>
            <pc:sldMk cId="0" sldId="256"/>
            <ac:picMk id="43" creationId="{4B0AA9BF-5575-7CD7-643D-C685091B7375}"/>
          </ac:picMkLst>
        </pc:picChg>
        <pc:picChg chg="add mod">
          <ac:chgData name="John DeHart" userId="59644673-9a24-40c2-8eb6-7dbac7af6939" providerId="ADAL" clId="{5DED5C28-7EC0-4B77-9F46-6D6D88338C29}" dt="2024-05-16T22:17:41.337" v="1513" actId="1036"/>
          <ac:picMkLst>
            <pc:docMk/>
            <pc:sldMk cId="0" sldId="256"/>
            <ac:picMk id="48" creationId="{A65AF725-0EE8-4BC6-CC34-52ECF0429AAC}"/>
          </ac:picMkLst>
        </pc:picChg>
        <pc:picChg chg="add mod">
          <ac:chgData name="John DeHart" userId="59644673-9a24-40c2-8eb6-7dbac7af6939" providerId="ADAL" clId="{5DED5C28-7EC0-4B77-9F46-6D6D88338C29}" dt="2024-05-16T23:19:24.223" v="1589" actId="1038"/>
          <ac:picMkLst>
            <pc:docMk/>
            <pc:sldMk cId="0" sldId="256"/>
            <ac:picMk id="1026" creationId="{75D4D06D-618C-6B55-97B7-11C41392A932}"/>
          </ac:picMkLst>
        </pc:picChg>
        <pc:picChg chg="add mod">
          <ac:chgData name="John DeHart" userId="59644673-9a24-40c2-8eb6-7dbac7af6939" providerId="ADAL" clId="{5DED5C28-7EC0-4B77-9F46-6D6D88338C29}" dt="2024-05-16T18:01:06.277" v="917" actId="1076"/>
          <ac:picMkLst>
            <pc:docMk/>
            <pc:sldMk cId="0" sldId="256"/>
            <ac:picMk id="1028" creationId="{A7ECA7E9-3A01-9D06-2ABE-267130DB90D9}"/>
          </ac:picMkLst>
        </pc:picChg>
        <pc:picChg chg="add del mod">
          <ac:chgData name="John DeHart" userId="59644673-9a24-40c2-8eb6-7dbac7af6939" providerId="ADAL" clId="{5DED5C28-7EC0-4B77-9F46-6D6D88338C29}" dt="2024-05-16T18:02:41.404" v="925" actId="478"/>
          <ac:picMkLst>
            <pc:docMk/>
            <pc:sldMk cId="0" sldId="256"/>
            <ac:picMk id="1030" creationId="{1470240A-B331-DC18-5B3C-5EA06EB13D36}"/>
          </ac:picMkLst>
        </pc:picChg>
        <pc:picChg chg="add mod">
          <ac:chgData name="John DeHart" userId="59644673-9a24-40c2-8eb6-7dbac7af6939" providerId="ADAL" clId="{5DED5C28-7EC0-4B77-9F46-6D6D88338C29}" dt="2024-05-16T22:17:31.992" v="1506" actId="1037"/>
          <ac:picMkLst>
            <pc:docMk/>
            <pc:sldMk cId="0" sldId="256"/>
            <ac:picMk id="1032" creationId="{73C8A287-C863-AEEE-84E3-E355A336C7C2}"/>
          </ac:picMkLst>
        </pc:picChg>
        <pc:picChg chg="add mod">
          <ac:chgData name="John DeHart" userId="59644673-9a24-40c2-8eb6-7dbac7af6939" providerId="ADAL" clId="{5DED5C28-7EC0-4B77-9F46-6D6D88338C29}" dt="2024-05-16T22:11:55.161" v="1453" actId="1038"/>
          <ac:picMkLst>
            <pc:docMk/>
            <pc:sldMk cId="0" sldId="256"/>
            <ac:picMk id="1034" creationId="{5996C882-4101-ABF0-F914-D5D361D5CB6B}"/>
          </ac:picMkLst>
        </pc:picChg>
        <pc:cxnChg chg="add del mod">
          <ac:chgData name="John DeHart" userId="59644673-9a24-40c2-8eb6-7dbac7af6939" providerId="ADAL" clId="{5DED5C28-7EC0-4B77-9F46-6D6D88338C29}" dt="2024-05-16T17:04:41.164" v="636" actId="478"/>
          <ac:cxnSpMkLst>
            <pc:docMk/>
            <pc:sldMk cId="0" sldId="256"/>
            <ac:cxnSpMk id="27" creationId="{0BBF0E07-9C69-38D8-4117-657806F651A4}"/>
          </ac:cxnSpMkLst>
        </pc:cxnChg>
        <pc:cxnChg chg="mod">
          <ac:chgData name="John DeHart" userId="59644673-9a24-40c2-8eb6-7dbac7af6939" providerId="ADAL" clId="{5DED5C28-7EC0-4B77-9F46-6D6D88338C29}" dt="2024-05-16T17:23:18.461" v="708" actId="1036"/>
          <ac:cxnSpMkLst>
            <pc:docMk/>
            <pc:sldMk cId="0" sldId="256"/>
            <ac:cxnSpMk id="14355" creationId="{36ACA4D7-AEB3-A34D-BEAE-A2D518596376}"/>
          </ac:cxnSpMkLst>
        </pc:cxnChg>
        <pc:cxnChg chg="mod">
          <ac:chgData name="John DeHart" userId="59644673-9a24-40c2-8eb6-7dbac7af6939" providerId="ADAL" clId="{5DED5C28-7EC0-4B77-9F46-6D6D88338C29}" dt="2024-05-16T18:11:19.326" v="1145" actId="1035"/>
          <ac:cxnSpMkLst>
            <pc:docMk/>
            <pc:sldMk cId="0" sldId="256"/>
            <ac:cxnSpMk id="14357" creationId="{798C0002-BBBA-1742-96D6-38B00BFEC8B6}"/>
          </ac:cxnSpMkLst>
        </pc:cxnChg>
        <pc:cxnChg chg="mod">
          <ac:chgData name="John DeHart" userId="59644673-9a24-40c2-8eb6-7dbac7af6939" providerId="ADAL" clId="{5DED5C28-7EC0-4B77-9F46-6D6D88338C29}" dt="2024-05-16T16:54:29.933" v="380" actId="1035"/>
          <ac:cxnSpMkLst>
            <pc:docMk/>
            <pc:sldMk cId="0" sldId="256"/>
            <ac:cxnSpMk id="14359" creationId="{B48432D9-BD28-E841-B8C5-44D867607DFA}"/>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112A0A7-D543-9942-8711-00C0D0357906}"/>
              </a:ext>
            </a:extLst>
          </p:cNvPr>
          <p:cNvSpPr>
            <a:spLocks noGrp="1"/>
          </p:cNvSpPr>
          <p:nvPr>
            <p:ph type="hdr" sz="quarter"/>
          </p:nvPr>
        </p:nvSpPr>
        <p:spPr>
          <a:xfrm>
            <a:off x="0" y="0"/>
            <a:ext cx="12920663" cy="2117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fr-FR"/>
          </a:p>
        </p:txBody>
      </p:sp>
      <p:sp>
        <p:nvSpPr>
          <p:cNvPr id="3" name="Espace réservé de la date 2">
            <a:extLst>
              <a:ext uri="{FF2B5EF4-FFF2-40B4-BE49-F238E27FC236}">
                <a16:creationId xmlns:a16="http://schemas.microsoft.com/office/drawing/2014/main" id="{36D5A464-16CB-304A-8ED3-4252C6F6692D}"/>
              </a:ext>
            </a:extLst>
          </p:cNvPr>
          <p:cNvSpPr>
            <a:spLocks noGrp="1"/>
          </p:cNvSpPr>
          <p:nvPr>
            <p:ph type="dt" sz="quarter" idx="1"/>
          </p:nvPr>
        </p:nvSpPr>
        <p:spPr>
          <a:xfrm>
            <a:off x="16889413" y="0"/>
            <a:ext cx="12922250" cy="2117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936A78C-152B-CB4E-AACE-F06A7B8549A0}" type="datetimeFigureOut">
              <a:rPr lang="fr-FR" altLang="fr-FR"/>
              <a:pPr>
                <a:defRPr/>
              </a:pPr>
              <a:t>16/05/2024</a:t>
            </a:fld>
            <a:endParaRPr lang="fr-FR" altLang="fr-FR"/>
          </a:p>
        </p:txBody>
      </p:sp>
      <p:sp>
        <p:nvSpPr>
          <p:cNvPr id="4" name="Espace réservé du pied de page 3">
            <a:extLst>
              <a:ext uri="{FF2B5EF4-FFF2-40B4-BE49-F238E27FC236}">
                <a16:creationId xmlns:a16="http://schemas.microsoft.com/office/drawing/2014/main" id="{9D5A21F2-DAD9-D745-BA74-C41462C76132}"/>
              </a:ext>
            </a:extLst>
          </p:cNvPr>
          <p:cNvSpPr>
            <a:spLocks noGrp="1"/>
          </p:cNvSpPr>
          <p:nvPr>
            <p:ph type="ftr" sz="quarter" idx="2"/>
          </p:nvPr>
        </p:nvSpPr>
        <p:spPr>
          <a:xfrm>
            <a:off x="0" y="40219313"/>
            <a:ext cx="12920663" cy="211613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fr-FR"/>
          </a:p>
        </p:txBody>
      </p:sp>
      <p:sp>
        <p:nvSpPr>
          <p:cNvPr id="5" name="Espace réservé du numéro de diapositive 4">
            <a:extLst>
              <a:ext uri="{FF2B5EF4-FFF2-40B4-BE49-F238E27FC236}">
                <a16:creationId xmlns:a16="http://schemas.microsoft.com/office/drawing/2014/main" id="{E9FE6430-EE54-1C45-AF29-2260425E2E2D}"/>
              </a:ext>
            </a:extLst>
          </p:cNvPr>
          <p:cNvSpPr>
            <a:spLocks noGrp="1"/>
          </p:cNvSpPr>
          <p:nvPr>
            <p:ph type="sldNum" sz="quarter" idx="3"/>
          </p:nvPr>
        </p:nvSpPr>
        <p:spPr>
          <a:xfrm>
            <a:off x="16889413" y="40219313"/>
            <a:ext cx="12922250" cy="2116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240B289-734D-8741-BF91-3F525FC14CE7}" type="slidenum">
              <a:rPr lang="fr-FR" altLang="fr-FR"/>
              <a:pPr>
                <a:defRPr/>
              </a:pPr>
              <a:t>‹#›</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2920663" cy="21224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16889413" y="0"/>
            <a:ext cx="12922250" cy="2122488"/>
          </a:xfrm>
          <a:prstGeom prst="rect">
            <a:avLst/>
          </a:prstGeom>
        </p:spPr>
        <p:txBody>
          <a:bodyPr vert="horz" lIns="91440" tIns="45720" rIns="91440" bIns="45720" rtlCol="0"/>
          <a:lstStyle>
            <a:lvl1pPr algn="r">
              <a:defRPr sz="1200"/>
            </a:lvl1pPr>
          </a:lstStyle>
          <a:p>
            <a:fld id="{C5B1FB5D-EEBC-9744-A7FD-3776CC2ED2EF}" type="datetimeFigureOut">
              <a:rPr lang="en-FR" smtClean="0"/>
              <a:t>05/16/2024</a:t>
            </a:fld>
            <a:endParaRPr lang="en-FR"/>
          </a:p>
        </p:txBody>
      </p:sp>
      <p:sp>
        <p:nvSpPr>
          <p:cNvPr id="4" name="Slide Image Placeholder 3"/>
          <p:cNvSpPr>
            <a:spLocks noGrp="1" noRot="1" noChangeAspect="1"/>
          </p:cNvSpPr>
          <p:nvPr>
            <p:ph type="sldImg" idx="2"/>
          </p:nvPr>
        </p:nvSpPr>
        <p:spPr>
          <a:xfrm>
            <a:off x="9855200" y="5292725"/>
            <a:ext cx="10107613" cy="14290675"/>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2981325" y="20377150"/>
            <a:ext cx="23855363" cy="16673513"/>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40220900"/>
            <a:ext cx="12920663" cy="2122488"/>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16889413" y="40220900"/>
            <a:ext cx="12922250" cy="2122488"/>
          </a:xfrm>
          <a:prstGeom prst="rect">
            <a:avLst/>
          </a:prstGeom>
        </p:spPr>
        <p:txBody>
          <a:bodyPr vert="horz" lIns="91440" tIns="45720" rIns="91440" bIns="45720" rtlCol="0" anchor="b"/>
          <a:lstStyle>
            <a:lvl1pPr algn="r">
              <a:defRPr sz="1200"/>
            </a:lvl1pPr>
          </a:lstStyle>
          <a:p>
            <a:fld id="{C74D27BC-85B1-DB4A-A4AC-FEED38EE20AA}" type="slidenum">
              <a:rPr lang="en-FR" smtClean="0"/>
              <a:t>‹#›</a:t>
            </a:fld>
            <a:endParaRPr lang="en-FR"/>
          </a:p>
        </p:txBody>
      </p:sp>
    </p:spTree>
    <p:extLst>
      <p:ext uri="{BB962C8B-B14F-4D97-AF65-F5344CB8AC3E}">
        <p14:creationId xmlns:p14="http://schemas.microsoft.com/office/powerpoint/2010/main" val="277539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C74D27BC-85B1-DB4A-A4AC-FEED38EE20AA}" type="slidenum">
              <a:rPr lang="en-FR" smtClean="0"/>
              <a:t>1</a:t>
            </a:fld>
            <a:endParaRPr lang="en-FR"/>
          </a:p>
        </p:txBody>
      </p:sp>
    </p:spTree>
    <p:extLst>
      <p:ext uri="{BB962C8B-B14F-4D97-AF65-F5344CB8AC3E}">
        <p14:creationId xmlns:p14="http://schemas.microsoft.com/office/powerpoint/2010/main" val="302813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545" y="13294261"/>
            <a:ext cx="25728185" cy="9172405"/>
          </a:xfrm>
        </p:spPr>
        <p:txBody>
          <a:bodyPr/>
          <a:lstStyle>
            <a:lvl1pPr>
              <a:defRPr>
                <a:solidFill>
                  <a:srgbClr val="3F5D31"/>
                </a:solidFill>
              </a:defRPr>
            </a:lvl1pPr>
          </a:lstStyle>
          <a:p>
            <a:r>
              <a:rPr lang="en-US" dirty="0"/>
              <a:t>Click to edit Master title style</a:t>
            </a:r>
          </a:p>
        </p:txBody>
      </p:sp>
      <p:sp>
        <p:nvSpPr>
          <p:cNvPr id="3" name="Subtitle 2"/>
          <p:cNvSpPr>
            <a:spLocks noGrp="1"/>
          </p:cNvSpPr>
          <p:nvPr>
            <p:ph type="subTitle" idx="1"/>
          </p:nvPr>
        </p:nvSpPr>
        <p:spPr>
          <a:xfrm>
            <a:off x="4540342" y="24249760"/>
            <a:ext cx="21186592" cy="10936924"/>
          </a:xfrm>
        </p:spPr>
        <p:txBody>
          <a:bodyPr/>
          <a:lstStyle>
            <a:lvl1pPr marL="0" indent="0" algn="ctr">
              <a:buNone/>
              <a:defRPr/>
            </a:lvl1pPr>
            <a:lvl2pPr marL="405856" indent="0" algn="ctr">
              <a:buNone/>
              <a:defRPr/>
            </a:lvl2pPr>
            <a:lvl3pPr marL="811713" indent="0" algn="ctr">
              <a:buNone/>
              <a:defRPr/>
            </a:lvl3pPr>
            <a:lvl4pPr marL="1217569" indent="0" algn="ctr">
              <a:buNone/>
              <a:defRPr/>
            </a:lvl4pPr>
            <a:lvl5pPr marL="1623426" indent="0" algn="ctr">
              <a:buNone/>
              <a:defRPr/>
            </a:lvl5pPr>
            <a:lvl6pPr marL="2029282" indent="0" algn="ctr">
              <a:buNone/>
              <a:defRPr/>
            </a:lvl6pPr>
            <a:lvl7pPr marL="2435139" indent="0" algn="ctr">
              <a:buNone/>
              <a:defRPr/>
            </a:lvl7pPr>
            <a:lvl8pPr marL="2840995" indent="0" algn="ctr">
              <a:buNone/>
              <a:defRPr/>
            </a:lvl8pPr>
            <a:lvl9pPr marL="3246852"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1F97C0D4-8BE3-AF4D-9B5C-B1C09D0D06F0}"/>
              </a:ext>
            </a:extLst>
          </p:cNvPr>
          <p:cNvSpPr>
            <a:spLocks noGrp="1" noChangeArrowheads="1"/>
          </p:cNvSpPr>
          <p:nvPr>
            <p:ph type="dt" sz="half" idx="10"/>
          </p:nvPr>
        </p:nvSpPr>
        <p:spPr>
          <a:xfrm>
            <a:off x="1512888" y="38971538"/>
            <a:ext cx="7064375" cy="2971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charset="0"/>
                <a:cs typeface="ＭＳ Ｐゴシック" charset="0"/>
              </a:defRPr>
            </a:lvl1pPr>
          </a:lstStyle>
          <a:p>
            <a:pPr>
              <a:defRPr/>
            </a:pPr>
            <a:endParaRPr lang="fr-FR"/>
          </a:p>
        </p:txBody>
      </p:sp>
      <p:sp>
        <p:nvSpPr>
          <p:cNvPr id="5" name="Footer Placeholder 4">
            <a:extLst>
              <a:ext uri="{FF2B5EF4-FFF2-40B4-BE49-F238E27FC236}">
                <a16:creationId xmlns:a16="http://schemas.microsoft.com/office/drawing/2014/main" id="{D0A8FE59-5BBD-FC4D-8993-279932E409EA}"/>
              </a:ext>
            </a:extLst>
          </p:cNvPr>
          <p:cNvSpPr>
            <a:spLocks noGrp="1" noChangeArrowheads="1"/>
          </p:cNvSpPr>
          <p:nvPr>
            <p:ph type="ftr" sz="quarter" idx="11"/>
          </p:nvPr>
        </p:nvSpPr>
        <p:spPr>
          <a:xfrm>
            <a:off x="10340975" y="38971538"/>
            <a:ext cx="9585325" cy="29718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ea typeface="ＭＳ Ｐゴシック" charset="0"/>
                <a:cs typeface="ＭＳ Ｐゴシック" charset="0"/>
              </a:defRPr>
            </a:lvl1pPr>
          </a:lstStyle>
          <a:p>
            <a:pPr>
              <a:defRPr/>
            </a:pPr>
            <a:endParaRPr lang="fr-FR"/>
          </a:p>
        </p:txBody>
      </p:sp>
      <p:sp>
        <p:nvSpPr>
          <p:cNvPr id="6" name="Slide Number Placeholder 5">
            <a:extLst>
              <a:ext uri="{FF2B5EF4-FFF2-40B4-BE49-F238E27FC236}">
                <a16:creationId xmlns:a16="http://schemas.microsoft.com/office/drawing/2014/main" id="{DD637C75-34E8-CF47-8370-D53090A29BFA}"/>
              </a:ext>
            </a:extLst>
          </p:cNvPr>
          <p:cNvSpPr>
            <a:spLocks noGrp="1" noChangeArrowheads="1"/>
          </p:cNvSpPr>
          <p:nvPr>
            <p:ph type="sldNum" sz="quarter" idx="12"/>
          </p:nvPr>
        </p:nvSpPr>
        <p:spPr>
          <a:xfrm>
            <a:off x="21690013" y="38971538"/>
            <a:ext cx="7064375" cy="29718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B40443B-85BF-CC4E-8BB5-9404803C9FD1}" type="slidenum">
              <a:rPr lang="en-US" altLang="fr-FR"/>
              <a:pPr>
                <a:defRPr/>
              </a:pPr>
              <a:t>‹#›</a:t>
            </a:fld>
            <a:endParaRPr lang="en-US" altLang="fr-FR"/>
          </a:p>
        </p:txBody>
      </p:sp>
    </p:spTree>
    <p:extLst>
      <p:ext uri="{BB962C8B-B14F-4D97-AF65-F5344CB8AC3E}">
        <p14:creationId xmlns:p14="http://schemas.microsoft.com/office/powerpoint/2010/main" val="1983447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AD983DE-4C47-9D44-B02B-772081378C31}"/>
              </a:ext>
            </a:extLst>
          </p:cNvPr>
          <p:cNvSpPr>
            <a:spLocks noGrp="1" noChangeArrowheads="1"/>
          </p:cNvSpPr>
          <p:nvPr>
            <p:ph type="title"/>
          </p:nvPr>
        </p:nvSpPr>
        <p:spPr bwMode="auto">
          <a:xfrm>
            <a:off x="1512888" y="1712913"/>
            <a:ext cx="27241500" cy="713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615" tIns="194808" rIns="389615" bIns="194808" numCol="1" anchor="ctr" anchorCtr="0" compatLnSpc="1">
            <a:prstTxWarp prst="textNoShape">
              <a:avLst/>
            </a:prstTxWarp>
          </a:bodyPr>
          <a:lstStyle/>
          <a:p>
            <a:pPr lvl="0"/>
            <a:r>
              <a:rPr lang="en-US" altLang="fr-FR" dirty="0"/>
              <a:t>Click to edit Master title style</a:t>
            </a:r>
          </a:p>
        </p:txBody>
      </p:sp>
      <p:sp>
        <p:nvSpPr>
          <p:cNvPr id="1027" name="Rectangle 3">
            <a:extLst>
              <a:ext uri="{FF2B5EF4-FFF2-40B4-BE49-F238E27FC236}">
                <a16:creationId xmlns:a16="http://schemas.microsoft.com/office/drawing/2014/main" id="{54584EAF-6AFD-1E48-91E2-37DBF211248C}"/>
              </a:ext>
            </a:extLst>
          </p:cNvPr>
          <p:cNvSpPr>
            <a:spLocks noGrp="1" noChangeArrowheads="1"/>
          </p:cNvSpPr>
          <p:nvPr>
            <p:ph type="body" idx="1"/>
          </p:nvPr>
        </p:nvSpPr>
        <p:spPr bwMode="auto">
          <a:xfrm>
            <a:off x="1512888" y="9985375"/>
            <a:ext cx="27241500" cy="282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615" tIns="194808" rIns="389615" bIns="194808"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pic>
        <p:nvPicPr>
          <p:cNvPr id="1028" name="Picture 3">
            <a:extLst>
              <a:ext uri="{FF2B5EF4-FFF2-40B4-BE49-F238E27FC236}">
                <a16:creationId xmlns:a16="http://schemas.microsoft.com/office/drawing/2014/main" id="{ED49360E-BFBC-EA4B-A216-35A7BE53C38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19066429" y="528887"/>
            <a:ext cx="9180991" cy="302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9" r:id="rId1"/>
  </p:sldLayoutIdLst>
  <p:txStyles>
    <p:titleStyle>
      <a:lvl1pPr algn="ctr" defTabSz="3895725" rtl="0" eaLnBrk="0" fontAlgn="base" hangingPunct="0">
        <a:spcBef>
          <a:spcPct val="0"/>
        </a:spcBef>
        <a:spcAft>
          <a:spcPct val="0"/>
        </a:spcAft>
        <a:defRPr sz="18800">
          <a:solidFill>
            <a:schemeClr val="accent3"/>
          </a:solidFill>
          <a:latin typeface="+mj-lt"/>
          <a:ea typeface="MS PGothic" panose="020B0600070205080204" pitchFamily="34" charset="-128"/>
          <a:cs typeface="MS PGothic" charset="0"/>
        </a:defRPr>
      </a:lvl1pPr>
      <a:lvl2pPr algn="ctr" defTabSz="3895725" rtl="0" eaLnBrk="0" fontAlgn="base" hangingPunct="0">
        <a:spcBef>
          <a:spcPct val="0"/>
        </a:spcBef>
        <a:spcAft>
          <a:spcPct val="0"/>
        </a:spcAft>
        <a:defRPr sz="18800">
          <a:solidFill>
            <a:schemeClr val="tx2"/>
          </a:solidFill>
          <a:latin typeface="Arial" pitchFamily="34" charset="0"/>
          <a:ea typeface="MS PGothic" panose="020B0600070205080204" pitchFamily="34" charset="-128"/>
          <a:cs typeface="MS PGothic" charset="0"/>
        </a:defRPr>
      </a:lvl2pPr>
      <a:lvl3pPr algn="ctr" defTabSz="3895725" rtl="0" eaLnBrk="0" fontAlgn="base" hangingPunct="0">
        <a:spcBef>
          <a:spcPct val="0"/>
        </a:spcBef>
        <a:spcAft>
          <a:spcPct val="0"/>
        </a:spcAft>
        <a:defRPr sz="18800">
          <a:solidFill>
            <a:schemeClr val="tx2"/>
          </a:solidFill>
          <a:latin typeface="Arial" pitchFamily="34" charset="0"/>
          <a:ea typeface="MS PGothic" panose="020B0600070205080204" pitchFamily="34" charset="-128"/>
          <a:cs typeface="MS PGothic" charset="0"/>
        </a:defRPr>
      </a:lvl3pPr>
      <a:lvl4pPr algn="ctr" defTabSz="3895725" rtl="0" eaLnBrk="0" fontAlgn="base" hangingPunct="0">
        <a:spcBef>
          <a:spcPct val="0"/>
        </a:spcBef>
        <a:spcAft>
          <a:spcPct val="0"/>
        </a:spcAft>
        <a:defRPr sz="18800">
          <a:solidFill>
            <a:schemeClr val="tx2"/>
          </a:solidFill>
          <a:latin typeface="Arial" pitchFamily="34" charset="0"/>
          <a:ea typeface="MS PGothic" panose="020B0600070205080204" pitchFamily="34" charset="-128"/>
          <a:cs typeface="MS PGothic" charset="0"/>
        </a:defRPr>
      </a:lvl4pPr>
      <a:lvl5pPr algn="ctr" defTabSz="3895725" rtl="0" eaLnBrk="0" fontAlgn="base" hangingPunct="0">
        <a:spcBef>
          <a:spcPct val="0"/>
        </a:spcBef>
        <a:spcAft>
          <a:spcPct val="0"/>
        </a:spcAft>
        <a:defRPr sz="18800">
          <a:solidFill>
            <a:schemeClr val="tx2"/>
          </a:solidFill>
          <a:latin typeface="Arial" pitchFamily="34" charset="0"/>
          <a:ea typeface="MS PGothic" panose="020B0600070205080204" pitchFamily="34" charset="-128"/>
          <a:cs typeface="MS PGothic" charset="0"/>
        </a:defRPr>
      </a:lvl5pPr>
      <a:lvl6pPr marL="405856" algn="ctr" defTabSz="3896504" rtl="0" fontAlgn="base">
        <a:spcBef>
          <a:spcPct val="0"/>
        </a:spcBef>
        <a:spcAft>
          <a:spcPct val="0"/>
        </a:spcAft>
        <a:defRPr sz="18800">
          <a:solidFill>
            <a:schemeClr val="tx2"/>
          </a:solidFill>
          <a:latin typeface="Arial" pitchFamily="34" charset="0"/>
        </a:defRPr>
      </a:lvl6pPr>
      <a:lvl7pPr marL="811713" algn="ctr" defTabSz="3896504" rtl="0" fontAlgn="base">
        <a:spcBef>
          <a:spcPct val="0"/>
        </a:spcBef>
        <a:spcAft>
          <a:spcPct val="0"/>
        </a:spcAft>
        <a:defRPr sz="18800">
          <a:solidFill>
            <a:schemeClr val="tx2"/>
          </a:solidFill>
          <a:latin typeface="Arial" pitchFamily="34" charset="0"/>
        </a:defRPr>
      </a:lvl7pPr>
      <a:lvl8pPr marL="1217569" algn="ctr" defTabSz="3896504" rtl="0" fontAlgn="base">
        <a:spcBef>
          <a:spcPct val="0"/>
        </a:spcBef>
        <a:spcAft>
          <a:spcPct val="0"/>
        </a:spcAft>
        <a:defRPr sz="18800">
          <a:solidFill>
            <a:schemeClr val="tx2"/>
          </a:solidFill>
          <a:latin typeface="Arial" pitchFamily="34" charset="0"/>
        </a:defRPr>
      </a:lvl8pPr>
      <a:lvl9pPr marL="1623426" algn="ctr" defTabSz="3896504" rtl="0" fontAlgn="base">
        <a:spcBef>
          <a:spcPct val="0"/>
        </a:spcBef>
        <a:spcAft>
          <a:spcPct val="0"/>
        </a:spcAft>
        <a:defRPr sz="18800">
          <a:solidFill>
            <a:schemeClr val="tx2"/>
          </a:solidFill>
          <a:latin typeface="Arial" pitchFamily="34" charset="0"/>
        </a:defRPr>
      </a:lvl9pPr>
    </p:titleStyle>
    <p:bodyStyle>
      <a:lvl1pPr marL="1458913" indent="-1458913" algn="l" defTabSz="3895725" rtl="0" eaLnBrk="0" fontAlgn="base" hangingPunct="0">
        <a:spcBef>
          <a:spcPct val="20000"/>
        </a:spcBef>
        <a:spcAft>
          <a:spcPct val="0"/>
        </a:spcAft>
        <a:buChar char="•"/>
        <a:defRPr sz="13700">
          <a:solidFill>
            <a:schemeClr val="tx1"/>
          </a:solidFill>
          <a:latin typeface="+mn-lt"/>
          <a:ea typeface="MS PGothic" panose="020B0600070205080204" pitchFamily="34" charset="-128"/>
          <a:cs typeface="MS PGothic" charset="0"/>
        </a:defRPr>
      </a:lvl1pPr>
      <a:lvl2pPr marL="3165475" indent="-1216025" algn="l" defTabSz="3895725" rtl="0" eaLnBrk="0" fontAlgn="base" hangingPunct="0">
        <a:spcBef>
          <a:spcPct val="20000"/>
        </a:spcBef>
        <a:spcAft>
          <a:spcPct val="0"/>
        </a:spcAft>
        <a:buChar char="–"/>
        <a:defRPr sz="12000">
          <a:solidFill>
            <a:schemeClr val="tx1"/>
          </a:solidFill>
          <a:latin typeface="+mn-lt"/>
          <a:ea typeface="MS PGothic" panose="020B0600070205080204" pitchFamily="34" charset="-128"/>
          <a:cs typeface="MS PGothic" charset="0"/>
        </a:defRPr>
      </a:lvl2pPr>
      <a:lvl3pPr marL="4868863" indent="-973138" algn="l" defTabSz="3895725" rtl="0" eaLnBrk="0" fontAlgn="base" hangingPunct="0">
        <a:spcBef>
          <a:spcPct val="20000"/>
        </a:spcBef>
        <a:spcAft>
          <a:spcPct val="0"/>
        </a:spcAft>
        <a:buChar char="•"/>
        <a:defRPr sz="10300">
          <a:solidFill>
            <a:schemeClr val="tx1"/>
          </a:solidFill>
          <a:latin typeface="+mn-lt"/>
          <a:ea typeface="MS PGothic" panose="020B0600070205080204" pitchFamily="34" charset="-128"/>
          <a:cs typeface="MS PGothic" charset="0"/>
        </a:defRPr>
      </a:lvl3pPr>
      <a:lvl4pPr marL="6818313" indent="-973138" algn="l" defTabSz="3895725" rtl="0" eaLnBrk="0" fontAlgn="base" hangingPunct="0">
        <a:spcBef>
          <a:spcPct val="20000"/>
        </a:spcBef>
        <a:spcAft>
          <a:spcPct val="0"/>
        </a:spcAft>
        <a:buChar char="–"/>
        <a:defRPr sz="8500">
          <a:solidFill>
            <a:schemeClr val="tx1"/>
          </a:solidFill>
          <a:latin typeface="+mn-lt"/>
          <a:ea typeface="MS PGothic" panose="020B0600070205080204" pitchFamily="34" charset="-128"/>
          <a:cs typeface="MS PGothic" charset="0"/>
        </a:defRPr>
      </a:lvl4pPr>
      <a:lvl5pPr marL="8766175" indent="-973138" algn="l" defTabSz="3895725" rtl="0" eaLnBrk="0" fontAlgn="base" hangingPunct="0">
        <a:spcBef>
          <a:spcPct val="20000"/>
        </a:spcBef>
        <a:spcAft>
          <a:spcPct val="0"/>
        </a:spcAft>
        <a:buChar char="»"/>
        <a:defRPr sz="8500">
          <a:solidFill>
            <a:schemeClr val="tx1"/>
          </a:solidFill>
          <a:latin typeface="+mn-lt"/>
          <a:ea typeface="MS PGothic" panose="020B0600070205080204" pitchFamily="34" charset="-128"/>
          <a:cs typeface="MS PGothic" charset="0"/>
        </a:defRPr>
      </a:lvl5pPr>
      <a:lvl6pPr marL="9172638" indent="-973774" algn="l" defTabSz="3896504" rtl="0" fontAlgn="base">
        <a:spcBef>
          <a:spcPct val="20000"/>
        </a:spcBef>
        <a:spcAft>
          <a:spcPct val="0"/>
        </a:spcAft>
        <a:buChar char="»"/>
        <a:defRPr sz="8500">
          <a:solidFill>
            <a:schemeClr val="tx1"/>
          </a:solidFill>
          <a:latin typeface="+mn-lt"/>
        </a:defRPr>
      </a:lvl6pPr>
      <a:lvl7pPr marL="9578494" indent="-973774" algn="l" defTabSz="3896504" rtl="0" fontAlgn="base">
        <a:spcBef>
          <a:spcPct val="20000"/>
        </a:spcBef>
        <a:spcAft>
          <a:spcPct val="0"/>
        </a:spcAft>
        <a:buChar char="»"/>
        <a:defRPr sz="8500">
          <a:solidFill>
            <a:schemeClr val="tx1"/>
          </a:solidFill>
          <a:latin typeface="+mn-lt"/>
        </a:defRPr>
      </a:lvl7pPr>
      <a:lvl8pPr marL="9984351" indent="-973774" algn="l" defTabSz="3896504" rtl="0" fontAlgn="base">
        <a:spcBef>
          <a:spcPct val="20000"/>
        </a:spcBef>
        <a:spcAft>
          <a:spcPct val="0"/>
        </a:spcAft>
        <a:buChar char="»"/>
        <a:defRPr sz="8500">
          <a:solidFill>
            <a:schemeClr val="tx1"/>
          </a:solidFill>
          <a:latin typeface="+mn-lt"/>
        </a:defRPr>
      </a:lvl8pPr>
      <a:lvl9pPr marL="10390207" indent="-973774" algn="l" defTabSz="3896504" rtl="0" fontAlgn="base">
        <a:spcBef>
          <a:spcPct val="20000"/>
        </a:spcBef>
        <a:spcAft>
          <a:spcPct val="0"/>
        </a:spcAft>
        <a:buChar char="»"/>
        <a:defRPr sz="8500">
          <a:solidFill>
            <a:schemeClr val="tx1"/>
          </a:solidFill>
          <a:latin typeface="+mn-lt"/>
        </a:defRPr>
      </a:lvl9pPr>
    </p:bodyStyle>
    <p:otherStyle>
      <a:defPPr>
        <a:defRPr lang="en-US"/>
      </a:defPPr>
      <a:lvl1pPr marL="0" algn="l" defTabSz="811713" rtl="0" eaLnBrk="1" latinLnBrk="0" hangingPunct="1">
        <a:defRPr sz="1600" kern="1200">
          <a:solidFill>
            <a:schemeClr val="tx1"/>
          </a:solidFill>
          <a:latin typeface="+mn-lt"/>
          <a:ea typeface="+mn-ea"/>
          <a:cs typeface="+mn-cs"/>
        </a:defRPr>
      </a:lvl1pPr>
      <a:lvl2pPr marL="405856" algn="l" defTabSz="811713" rtl="0" eaLnBrk="1" latinLnBrk="0" hangingPunct="1">
        <a:defRPr sz="1600" kern="1200">
          <a:solidFill>
            <a:schemeClr val="tx1"/>
          </a:solidFill>
          <a:latin typeface="+mn-lt"/>
          <a:ea typeface="+mn-ea"/>
          <a:cs typeface="+mn-cs"/>
        </a:defRPr>
      </a:lvl2pPr>
      <a:lvl3pPr marL="811713" algn="l" defTabSz="811713" rtl="0" eaLnBrk="1" latinLnBrk="0" hangingPunct="1">
        <a:defRPr sz="1600" kern="1200">
          <a:solidFill>
            <a:schemeClr val="tx1"/>
          </a:solidFill>
          <a:latin typeface="+mn-lt"/>
          <a:ea typeface="+mn-ea"/>
          <a:cs typeface="+mn-cs"/>
        </a:defRPr>
      </a:lvl3pPr>
      <a:lvl4pPr marL="1217569" algn="l" defTabSz="811713" rtl="0" eaLnBrk="1" latinLnBrk="0" hangingPunct="1">
        <a:defRPr sz="1600" kern="1200">
          <a:solidFill>
            <a:schemeClr val="tx1"/>
          </a:solidFill>
          <a:latin typeface="+mn-lt"/>
          <a:ea typeface="+mn-ea"/>
          <a:cs typeface="+mn-cs"/>
        </a:defRPr>
      </a:lvl4pPr>
      <a:lvl5pPr marL="1623426" algn="l" defTabSz="811713" rtl="0" eaLnBrk="1" latinLnBrk="0" hangingPunct="1">
        <a:defRPr sz="1600" kern="1200">
          <a:solidFill>
            <a:schemeClr val="tx1"/>
          </a:solidFill>
          <a:latin typeface="+mn-lt"/>
          <a:ea typeface="+mn-ea"/>
          <a:cs typeface="+mn-cs"/>
        </a:defRPr>
      </a:lvl5pPr>
      <a:lvl6pPr marL="2029282" algn="l" defTabSz="811713" rtl="0" eaLnBrk="1" latinLnBrk="0" hangingPunct="1">
        <a:defRPr sz="1600" kern="1200">
          <a:solidFill>
            <a:schemeClr val="tx1"/>
          </a:solidFill>
          <a:latin typeface="+mn-lt"/>
          <a:ea typeface="+mn-ea"/>
          <a:cs typeface="+mn-cs"/>
        </a:defRPr>
      </a:lvl6pPr>
      <a:lvl7pPr marL="2435139" algn="l" defTabSz="811713" rtl="0" eaLnBrk="1" latinLnBrk="0" hangingPunct="1">
        <a:defRPr sz="1600" kern="1200">
          <a:solidFill>
            <a:schemeClr val="tx1"/>
          </a:solidFill>
          <a:latin typeface="+mn-lt"/>
          <a:ea typeface="+mn-ea"/>
          <a:cs typeface="+mn-cs"/>
        </a:defRPr>
      </a:lvl7pPr>
      <a:lvl8pPr marL="2840995" algn="l" defTabSz="811713" rtl="0" eaLnBrk="1" latinLnBrk="0" hangingPunct="1">
        <a:defRPr sz="1600" kern="1200">
          <a:solidFill>
            <a:schemeClr val="tx1"/>
          </a:solidFill>
          <a:latin typeface="+mn-lt"/>
          <a:ea typeface="+mn-ea"/>
          <a:cs typeface="+mn-cs"/>
        </a:defRPr>
      </a:lvl8pPr>
      <a:lvl9pPr marL="3246852" algn="l" defTabSz="81171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jdehart@avian.com?subject=IS2024%20Conference" TargetMode="External"/><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Text Box 19">
            <a:extLst>
              <a:ext uri="{FF2B5EF4-FFF2-40B4-BE49-F238E27FC236}">
                <a16:creationId xmlns:a16="http://schemas.microsoft.com/office/drawing/2014/main" id="{62093744-B228-E541-B377-4814BE660D4B}"/>
              </a:ext>
            </a:extLst>
          </p:cNvPr>
          <p:cNvSpPr txBox="1">
            <a:spLocks noChangeArrowheads="1"/>
          </p:cNvSpPr>
          <p:nvPr/>
        </p:nvSpPr>
        <p:spPr bwMode="auto">
          <a:xfrm>
            <a:off x="388143" y="5878695"/>
            <a:ext cx="13869988" cy="622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marL="0" indent="0" eaLnBrk="1" hangingPunct="1">
              <a:spcBef>
                <a:spcPts val="1200"/>
              </a:spcBef>
            </a:pPr>
            <a:r>
              <a:rPr lang="en-US" altLang="fr-FR" sz="3500" b="1" dirty="0"/>
              <a:t>Purpose:</a:t>
            </a:r>
            <a:r>
              <a:rPr lang="en-US" altLang="fr-FR" sz="3500" dirty="0"/>
              <a:t> This study explores the integration of Large Language Models (LLMs) with Systems Modeling Language version 2 (SysML v2) to streamline systems engineering processes. The primary goal is to leverage LLMs to enhance the readability and usability of SysML v2, thereby reducing the technical barriers associated with traditional API interactions.</a:t>
            </a:r>
          </a:p>
          <a:p>
            <a:pPr marL="0" indent="0" eaLnBrk="1" hangingPunct="1">
              <a:spcBef>
                <a:spcPts val="1200"/>
              </a:spcBef>
            </a:pPr>
            <a:r>
              <a:rPr lang="en-US" altLang="fr-FR" sz="3500" b="1" dirty="0"/>
              <a:t>Problem:</a:t>
            </a:r>
            <a:r>
              <a:rPr lang="en-US" altLang="fr-FR" sz="3500" dirty="0"/>
              <a:t> The interaction with SysML v2 typically requires navigating complex APIs, which can detract from its user-centric design. This complexity introduces a significant learning curve and potential inefficiencies in model management, hindering the overall effectiveness of systems engineering workflows.</a:t>
            </a:r>
          </a:p>
        </p:txBody>
      </p:sp>
      <p:sp>
        <p:nvSpPr>
          <p:cNvPr id="14340" name="Text Box 20">
            <a:extLst>
              <a:ext uri="{FF2B5EF4-FFF2-40B4-BE49-F238E27FC236}">
                <a16:creationId xmlns:a16="http://schemas.microsoft.com/office/drawing/2014/main" id="{AE0B92F7-A08E-414B-B181-891BAABF9019}"/>
              </a:ext>
            </a:extLst>
          </p:cNvPr>
          <p:cNvSpPr txBox="1">
            <a:spLocks noChangeArrowheads="1"/>
          </p:cNvSpPr>
          <p:nvPr/>
        </p:nvSpPr>
        <p:spPr bwMode="auto">
          <a:xfrm>
            <a:off x="350043" y="15770168"/>
            <a:ext cx="13869988" cy="9030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marL="0" indent="0" eaLnBrk="1" hangingPunct="1">
              <a:spcBef>
                <a:spcPct val="50000"/>
              </a:spcBef>
            </a:pPr>
            <a:r>
              <a:rPr lang="en-US" altLang="fr-FR" sz="3500" b="1" dirty="0"/>
              <a:t>Objectives:</a:t>
            </a:r>
          </a:p>
          <a:p>
            <a:pPr marL="0" indent="0" eaLnBrk="1" hangingPunct="1">
              <a:spcBef>
                <a:spcPct val="50000"/>
              </a:spcBef>
            </a:pPr>
            <a:r>
              <a:rPr lang="en-US" altLang="fr-FR" sz="3500" dirty="0"/>
              <a:t>Evaluate the feasibility of using LLMs to directly interact with SysML v2 models.</a:t>
            </a:r>
          </a:p>
          <a:p>
            <a:pPr marL="0" indent="0" eaLnBrk="1" hangingPunct="1">
              <a:spcBef>
                <a:spcPct val="50000"/>
              </a:spcBef>
            </a:pPr>
            <a:r>
              <a:rPr lang="en-US" altLang="fr-FR" sz="3500" dirty="0"/>
              <a:t>Understand the potential benefits and limitations of integrating LLMs with SysML v2.</a:t>
            </a:r>
          </a:p>
          <a:p>
            <a:pPr marL="0" indent="0" eaLnBrk="1" hangingPunct="1">
              <a:spcBef>
                <a:spcPct val="50000"/>
              </a:spcBef>
            </a:pPr>
            <a:r>
              <a:rPr lang="en-US" altLang="fr-FR" sz="3500" dirty="0"/>
              <a:t>Develop a streamlined methodology for systems engineers to manage models using natural language.</a:t>
            </a:r>
          </a:p>
          <a:p>
            <a:pPr marL="0" indent="0" eaLnBrk="1" hangingPunct="1">
              <a:spcBef>
                <a:spcPct val="50000"/>
              </a:spcBef>
            </a:pPr>
            <a:r>
              <a:rPr lang="en-US" altLang="fr-FR" sz="3500" b="1" dirty="0"/>
              <a:t>Goals:</a:t>
            </a:r>
          </a:p>
          <a:p>
            <a:pPr marL="0" indent="0" eaLnBrk="1" hangingPunct="1">
              <a:spcBef>
                <a:spcPct val="50000"/>
              </a:spcBef>
            </a:pPr>
            <a:r>
              <a:rPr lang="en-US" altLang="fr-FR" sz="3500" dirty="0"/>
              <a:t>Simplify SysML v2 model manipulation through natural language.</a:t>
            </a:r>
          </a:p>
          <a:p>
            <a:pPr marL="0" indent="0" eaLnBrk="1" hangingPunct="1">
              <a:spcBef>
                <a:spcPct val="50000"/>
              </a:spcBef>
            </a:pPr>
            <a:r>
              <a:rPr lang="en-US" altLang="fr-FR" sz="3500" dirty="0"/>
              <a:t>Enhance the accessibility and efficiency of systems engineering workflows.</a:t>
            </a:r>
          </a:p>
          <a:p>
            <a:pPr marL="0" indent="0" eaLnBrk="1" hangingPunct="1">
              <a:spcBef>
                <a:spcPct val="50000"/>
              </a:spcBef>
            </a:pPr>
            <a:r>
              <a:rPr lang="en-US" altLang="fr-FR" sz="3500" dirty="0"/>
              <a:t>Provide evidence-based insights into the integration of LLMs and SysML v2 for improved model management.</a:t>
            </a:r>
          </a:p>
        </p:txBody>
      </p:sp>
      <p:sp>
        <p:nvSpPr>
          <p:cNvPr id="14341" name="Text Box 21">
            <a:extLst>
              <a:ext uri="{FF2B5EF4-FFF2-40B4-BE49-F238E27FC236}">
                <a16:creationId xmlns:a16="http://schemas.microsoft.com/office/drawing/2014/main" id="{83514F58-CD8E-1145-9ADE-423F5CE1229E}"/>
              </a:ext>
            </a:extLst>
          </p:cNvPr>
          <p:cNvSpPr txBox="1">
            <a:spLocks noChangeArrowheads="1"/>
          </p:cNvSpPr>
          <p:nvPr/>
        </p:nvSpPr>
        <p:spPr bwMode="auto">
          <a:xfrm>
            <a:off x="699293" y="26660012"/>
            <a:ext cx="13171488" cy="1630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marL="0" indent="0" eaLnBrk="1" hangingPunct="1">
              <a:spcBef>
                <a:spcPct val="50000"/>
              </a:spcBef>
            </a:pPr>
            <a:r>
              <a:rPr lang="en-US" altLang="fr-FR" sz="3500" b="1" dirty="0"/>
              <a:t>Methods: </a:t>
            </a:r>
          </a:p>
          <a:p>
            <a:pPr marL="0" indent="0" eaLnBrk="1" hangingPunct="1">
              <a:spcBef>
                <a:spcPct val="50000"/>
              </a:spcBef>
            </a:pPr>
            <a:r>
              <a:rPr lang="en-US" altLang="fr-FR" sz="3500" b="1" dirty="0"/>
              <a:t>Experimental Setup:</a:t>
            </a:r>
          </a:p>
          <a:p>
            <a:pPr eaLnBrk="1" hangingPunct="1">
              <a:spcBef>
                <a:spcPct val="50000"/>
              </a:spcBef>
              <a:buFont typeface="Arial" panose="020B0604020202020204" pitchFamily="34" charset="0"/>
              <a:buChar char="•"/>
            </a:pPr>
            <a:r>
              <a:rPr lang="en-US" altLang="fr-FR" sz="3500" dirty="0"/>
              <a:t>Utilized SysML v2 for constructing text-based system models.</a:t>
            </a:r>
          </a:p>
          <a:p>
            <a:pPr eaLnBrk="1" hangingPunct="1">
              <a:spcBef>
                <a:spcPct val="50000"/>
              </a:spcBef>
              <a:buFont typeface="Arial" panose="020B0604020202020204" pitchFamily="34" charset="0"/>
              <a:buChar char="•"/>
            </a:pPr>
            <a:r>
              <a:rPr lang="en-US" altLang="fr-FR" sz="3500" dirty="0"/>
              <a:t>Implemented OpenAI’s Assistants to process natural language queries and generate Python code.</a:t>
            </a:r>
          </a:p>
          <a:p>
            <a:pPr eaLnBrk="1" hangingPunct="1">
              <a:spcBef>
                <a:spcPts val="0"/>
              </a:spcBef>
              <a:buFont typeface="Arial" panose="020B0604020202020204" pitchFamily="34" charset="0"/>
              <a:buChar char="•"/>
            </a:pPr>
            <a:r>
              <a:rPr lang="en-US" altLang="fr-FR" sz="3500" dirty="0"/>
              <a:t>Stored SysML v2 models in a file system and interfaced with the LLM through a scripting environment.</a:t>
            </a:r>
          </a:p>
          <a:p>
            <a:pPr marL="0" indent="0" eaLnBrk="1" hangingPunct="1">
              <a:spcBef>
                <a:spcPct val="50000"/>
              </a:spcBef>
            </a:pPr>
            <a:r>
              <a:rPr lang="en-US" altLang="fr-FR" sz="3500" b="1" dirty="0"/>
              <a:t>Workflow:</a:t>
            </a:r>
          </a:p>
          <a:p>
            <a:pPr eaLnBrk="1" hangingPunct="1">
              <a:spcBef>
                <a:spcPct val="50000"/>
              </a:spcBef>
              <a:buFont typeface="Arial" panose="020B0604020202020204" pitchFamily="34" charset="0"/>
              <a:buChar char="•"/>
            </a:pPr>
            <a:r>
              <a:rPr lang="en-US" altLang="fr-FR" sz="3500" dirty="0"/>
              <a:t>Created an Assistant in the OpenAI Playground or via API.</a:t>
            </a:r>
          </a:p>
          <a:p>
            <a:pPr eaLnBrk="1" hangingPunct="1">
              <a:spcBef>
                <a:spcPct val="50000"/>
              </a:spcBef>
              <a:buFont typeface="Arial" panose="020B0604020202020204" pitchFamily="34" charset="0"/>
              <a:buChar char="•"/>
            </a:pPr>
            <a:r>
              <a:rPr lang="en-US" altLang="fr-FR" sz="3500" dirty="0"/>
              <a:t>Uploaded reference SysML v2 models to the Assistant.</a:t>
            </a:r>
          </a:p>
          <a:p>
            <a:pPr eaLnBrk="1" hangingPunct="1">
              <a:spcBef>
                <a:spcPct val="50000"/>
              </a:spcBef>
              <a:buFont typeface="Arial" panose="020B0604020202020204" pitchFamily="34" charset="0"/>
              <a:buChar char="•"/>
            </a:pPr>
            <a:r>
              <a:rPr lang="en-US" altLang="fr-FR" sz="3500" dirty="0"/>
              <a:t>Interacted with the models through natural language commands, which the Assistant processed to generate and execute code for model modifications.</a:t>
            </a:r>
          </a:p>
          <a:p>
            <a:pPr marL="0" indent="0" eaLnBrk="1" hangingPunct="1">
              <a:spcBef>
                <a:spcPct val="50000"/>
              </a:spcBef>
            </a:pPr>
            <a:r>
              <a:rPr lang="en-US" altLang="fr-FR" sz="3500" b="1" dirty="0"/>
              <a:t>Descriptions:</a:t>
            </a:r>
          </a:p>
          <a:p>
            <a:pPr eaLnBrk="1" hangingPunct="1">
              <a:spcBef>
                <a:spcPct val="50000"/>
              </a:spcBef>
              <a:buFont typeface="Arial" panose="020B0604020202020204" pitchFamily="34" charset="0"/>
              <a:buChar char="•"/>
            </a:pPr>
            <a:r>
              <a:rPr lang="en-US" altLang="fr-FR" sz="3500" b="1" dirty="0"/>
              <a:t>SysML v2: </a:t>
            </a:r>
            <a:r>
              <a:rPr lang="en-US" altLang="fr-FR" sz="3500" dirty="0"/>
              <a:t>Enhanced for human readability and model expressiveness, making it suitable for integration with LLMs.</a:t>
            </a:r>
          </a:p>
          <a:p>
            <a:pPr eaLnBrk="1" hangingPunct="1">
              <a:spcBef>
                <a:spcPct val="50000"/>
              </a:spcBef>
              <a:buFont typeface="Arial" panose="020B0604020202020204" pitchFamily="34" charset="0"/>
              <a:buChar char="•"/>
            </a:pPr>
            <a:r>
              <a:rPr lang="en-US" altLang="fr-FR" sz="3500" b="1" dirty="0"/>
              <a:t>LLMs:</a:t>
            </a:r>
            <a:r>
              <a:rPr lang="en-US" altLang="fr-FR" sz="3500" dirty="0"/>
              <a:t> Used for interpreting and generating SysML v2 constructs based on natural language inputs, facilitating a more intuitive interaction with system models.</a:t>
            </a:r>
          </a:p>
          <a:p>
            <a:pPr eaLnBrk="1" hangingPunct="1">
              <a:spcBef>
                <a:spcPct val="50000"/>
              </a:spcBef>
              <a:buFont typeface="Arial" panose="020B0604020202020204" pitchFamily="34" charset="0"/>
              <a:buChar char="•"/>
            </a:pPr>
            <a:r>
              <a:rPr lang="en-US" altLang="fr-FR" sz="3500" b="1" dirty="0"/>
              <a:t>Integration Approach: </a:t>
            </a:r>
            <a:r>
              <a:rPr lang="en-US" altLang="fr-FR" sz="3500" dirty="0"/>
              <a:t>Combined the structured data management capabilities of SysML v2 with the natural language processing strengths of LLMs to streamline the modeling process and reduce the need for specialized API knowledge.</a:t>
            </a:r>
          </a:p>
        </p:txBody>
      </p:sp>
      <p:sp>
        <p:nvSpPr>
          <p:cNvPr id="14342" name="Text Box 22">
            <a:extLst>
              <a:ext uri="{FF2B5EF4-FFF2-40B4-BE49-F238E27FC236}">
                <a16:creationId xmlns:a16="http://schemas.microsoft.com/office/drawing/2014/main" id="{FB904DE8-B226-2343-8090-36F44658C41E}"/>
              </a:ext>
            </a:extLst>
          </p:cNvPr>
          <p:cNvSpPr txBox="1">
            <a:spLocks noChangeArrowheads="1"/>
          </p:cNvSpPr>
          <p:nvPr/>
        </p:nvSpPr>
        <p:spPr bwMode="auto">
          <a:xfrm>
            <a:off x="15554325" y="5852319"/>
            <a:ext cx="13869988" cy="11184921"/>
          </a:xfrm>
          <a:prstGeom prst="rect">
            <a:avLst/>
          </a:prstGeom>
          <a:noFill/>
          <a:ln>
            <a:noFill/>
          </a:ln>
          <a:effectLst>
            <a:softEdge rad="6604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marL="0" indent="0" eaLnBrk="1" hangingPunct="1">
              <a:spcBef>
                <a:spcPct val="50000"/>
              </a:spcBef>
            </a:pPr>
            <a:r>
              <a:rPr lang="en-US" altLang="fr-FR" sz="3500" b="1" dirty="0"/>
              <a:t>Data:</a:t>
            </a:r>
          </a:p>
          <a:p>
            <a:pPr marL="0" indent="0" eaLnBrk="1" hangingPunct="1">
              <a:spcBef>
                <a:spcPct val="50000"/>
              </a:spcBef>
            </a:pPr>
            <a:r>
              <a:rPr lang="en-US" altLang="fr-FR" sz="3500" b="1" dirty="0"/>
              <a:t>Case Study 1:</a:t>
            </a:r>
            <a:r>
              <a:rPr lang="en-US" altLang="fr-FR" sz="3500" dirty="0"/>
              <a:t> Modification of a SysML v2 model defining a physical beam’s characteristics through natural language commands.</a:t>
            </a:r>
          </a:p>
          <a:p>
            <a:pPr marL="0" indent="0" eaLnBrk="1" hangingPunct="1">
              <a:spcBef>
                <a:spcPct val="50000"/>
              </a:spcBef>
            </a:pPr>
            <a:r>
              <a:rPr lang="en-US" altLang="fr-FR" sz="3500" b="1" dirty="0"/>
              <a:t>Case Study 2:</a:t>
            </a:r>
            <a:r>
              <a:rPr lang="en-US" altLang="fr-FR" sz="3500" dirty="0"/>
              <a:t> Implementation of an API endpoint and testing front end for querying system models using natural language.</a:t>
            </a:r>
          </a:p>
          <a:p>
            <a:pPr marL="0" indent="0" eaLnBrk="1" hangingPunct="1">
              <a:spcBef>
                <a:spcPct val="50000"/>
              </a:spcBef>
            </a:pPr>
            <a:r>
              <a:rPr lang="en-US" altLang="fr-FR" sz="3500" b="1" dirty="0"/>
              <a:t>Case Study 3: </a:t>
            </a:r>
            <a:r>
              <a:rPr lang="en-US" altLang="fr-FR" sz="3500" dirty="0"/>
              <a:t>Validation of a complex SysML v2 model, including non-standard calculations and requirements evaluation, using an AI assistant.</a:t>
            </a:r>
          </a:p>
          <a:p>
            <a:pPr marL="0" indent="0" eaLnBrk="1" hangingPunct="1">
              <a:spcBef>
                <a:spcPct val="50000"/>
              </a:spcBef>
            </a:pPr>
            <a:r>
              <a:rPr lang="en-US" altLang="fr-FR" sz="3500" b="1" dirty="0"/>
              <a:t>Results:</a:t>
            </a:r>
          </a:p>
          <a:p>
            <a:pPr marL="0" indent="0" eaLnBrk="1" hangingPunct="1">
              <a:spcBef>
                <a:spcPts val="600"/>
              </a:spcBef>
            </a:pPr>
            <a:r>
              <a:rPr lang="en-US" altLang="fr-FR" sz="3500" b="1" dirty="0"/>
              <a:t>Case Study 1: </a:t>
            </a:r>
            <a:r>
              <a:rPr lang="en-US" altLang="fr-FR" sz="3500" dirty="0"/>
              <a:t>Demonstrated successful modification of SysML v2 models via LLM-generated Python code.</a:t>
            </a:r>
          </a:p>
          <a:p>
            <a:pPr marL="0" indent="0" eaLnBrk="1" hangingPunct="1">
              <a:spcBef>
                <a:spcPct val="50000"/>
              </a:spcBef>
            </a:pPr>
            <a:r>
              <a:rPr lang="en-US" altLang="fr-FR" sz="3500" b="1" dirty="0"/>
              <a:t>Case Study 2: </a:t>
            </a:r>
            <a:r>
              <a:rPr lang="en-US" altLang="fr-FR" sz="3500" dirty="0"/>
              <a:t>Showed effective interaction with SysML v2 models through an API, enabling complex queries and real-time model updates.</a:t>
            </a:r>
          </a:p>
          <a:p>
            <a:pPr marL="0" indent="0" eaLnBrk="1" hangingPunct="1">
              <a:spcBef>
                <a:spcPct val="50000"/>
              </a:spcBef>
            </a:pPr>
            <a:r>
              <a:rPr lang="en-US" altLang="fr-FR" sz="3500" b="1" dirty="0"/>
              <a:t>Case Study 3: </a:t>
            </a:r>
            <a:r>
              <a:rPr lang="en-US" altLang="fr-FR" sz="3500" dirty="0"/>
              <a:t>Highlighted the AI assistant's ability to accurately interpret and validate complex model requirements, maintaining model integrity and enhancing usability.</a:t>
            </a:r>
          </a:p>
        </p:txBody>
      </p:sp>
      <p:sp>
        <p:nvSpPr>
          <p:cNvPr id="14343" name="Text Box 24">
            <a:extLst>
              <a:ext uri="{FF2B5EF4-FFF2-40B4-BE49-F238E27FC236}">
                <a16:creationId xmlns:a16="http://schemas.microsoft.com/office/drawing/2014/main" id="{21B709C1-4078-334C-BA5F-F3C0E58CEC9F}"/>
              </a:ext>
            </a:extLst>
          </p:cNvPr>
          <p:cNvSpPr txBox="1">
            <a:spLocks noChangeArrowheads="1"/>
          </p:cNvSpPr>
          <p:nvPr/>
        </p:nvSpPr>
        <p:spPr bwMode="auto">
          <a:xfrm>
            <a:off x="15697994" y="30693519"/>
            <a:ext cx="13869988" cy="776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marL="0" indent="0" eaLnBrk="1" hangingPunct="1">
              <a:spcBef>
                <a:spcPts val="600"/>
              </a:spcBef>
            </a:pPr>
            <a:r>
              <a:rPr lang="en-US" altLang="fr-FR" sz="3500" b="1" dirty="0"/>
              <a:t>Conclusions: </a:t>
            </a:r>
            <a:r>
              <a:rPr lang="en-US" altLang="fr-FR" sz="3500" dirty="0"/>
              <a:t>The integration of LLMs with SysML v2 offers significant improvements in usability, efficiency, and accessibility. By enabling direct, natural language interactions with system models, LLMs reduce the reliance on complex API navigation and allow systems engineers to focus on core design and analysis tasks. However, it is crucial to address potential challenges such as automation bias, error handling, and model reliability to ensure the successful adoption of this technology.</a:t>
            </a:r>
            <a:br>
              <a:rPr lang="en-US" altLang="fr-FR" sz="3500" dirty="0"/>
            </a:br>
            <a:endParaRPr lang="en-US" altLang="fr-FR" sz="3500" dirty="0"/>
          </a:p>
          <a:p>
            <a:pPr marL="0" indent="0" eaLnBrk="1" hangingPunct="1">
              <a:spcBef>
                <a:spcPts val="600"/>
              </a:spcBef>
            </a:pPr>
            <a:r>
              <a:rPr lang="en-US" altLang="fr-FR" sz="3500" b="1" dirty="0"/>
              <a:t>Future Work: </a:t>
            </a:r>
            <a:r>
              <a:rPr lang="en-US" altLang="fr-FR" sz="3500" dirty="0"/>
              <a:t>Further research is needed to empirically validate these approaches and explore deeper interoperability with existing systems engineering ecosystems. Additionally, developing domain-specific LLM training methodologies and ethical guidelines will be essential for advancing this integration.</a:t>
            </a:r>
          </a:p>
        </p:txBody>
      </p:sp>
      <p:grpSp>
        <p:nvGrpSpPr>
          <p:cNvPr id="14344" name="Group 12">
            <a:extLst>
              <a:ext uri="{FF2B5EF4-FFF2-40B4-BE49-F238E27FC236}">
                <a16:creationId xmlns:a16="http://schemas.microsoft.com/office/drawing/2014/main" id="{EA06BBEB-00DC-514A-ABA6-B6AD2CA3F9D5}"/>
              </a:ext>
            </a:extLst>
          </p:cNvPr>
          <p:cNvGrpSpPr>
            <a:grpSpLocks/>
          </p:cNvGrpSpPr>
          <p:nvPr/>
        </p:nvGrpSpPr>
        <p:grpSpPr bwMode="auto">
          <a:xfrm>
            <a:off x="-563563" y="4633119"/>
            <a:ext cx="15697201" cy="1066800"/>
            <a:chOff x="-563561" y="4861719"/>
            <a:chExt cx="15697198" cy="1066800"/>
          </a:xfrm>
          <a:solidFill>
            <a:srgbClr val="2B6FAA"/>
          </a:solidFill>
        </p:grpSpPr>
        <p:sp>
          <p:nvSpPr>
            <p:cNvPr id="2052" name="Rectangle 10">
              <a:extLst>
                <a:ext uri="{FF2B5EF4-FFF2-40B4-BE49-F238E27FC236}">
                  <a16:creationId xmlns:a16="http://schemas.microsoft.com/office/drawing/2014/main" id="{FC208D18-5DD5-774F-9CAB-844C11EDC21A}"/>
                </a:ext>
              </a:extLst>
            </p:cNvPr>
            <p:cNvSpPr>
              <a:spLocks noChangeArrowheads="1"/>
            </p:cNvSpPr>
            <p:nvPr/>
          </p:nvSpPr>
          <p:spPr bwMode="auto">
            <a:xfrm>
              <a:off x="2" y="4861719"/>
              <a:ext cx="6294437"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Purpose / Problem</a:t>
              </a:r>
            </a:p>
          </p:txBody>
        </p:sp>
        <p:cxnSp>
          <p:nvCxnSpPr>
            <p:cNvPr id="2" name="Connecteur droit 3">
              <a:extLst>
                <a:ext uri="{FF2B5EF4-FFF2-40B4-BE49-F238E27FC236}">
                  <a16:creationId xmlns:a16="http://schemas.microsoft.com/office/drawing/2014/main" id="{3E5ABB1D-C9FA-4142-9098-7B793EA0CADC}"/>
                </a:ext>
              </a:extLst>
            </p:cNvPr>
            <p:cNvCxnSpPr>
              <a:cxnSpLocks noChangeShapeType="1"/>
            </p:cNvCxnSpPr>
            <p:nvPr/>
          </p:nvCxnSpPr>
          <p:spPr bwMode="auto">
            <a:xfrm flipH="1">
              <a:off x="-563561" y="4861719"/>
              <a:ext cx="15697198" cy="794"/>
            </a:xfrm>
            <a:prstGeom prst="line">
              <a:avLst/>
            </a:prstGeom>
            <a:grpFill/>
            <a:ln w="12700">
              <a:solidFill>
                <a:srgbClr val="3F5D31"/>
              </a:solidFill>
              <a:round/>
              <a:headEnd/>
              <a:tailEnd/>
            </a:ln>
            <a:effectLst/>
            <a:extLst>
              <a:ext uri="{909E8E84-426E-40dd-AFC4-6F175D3DCCD1}"/>
              <a:ext uri="{AF507438-7753-43e0-B8FC-AC1667EBCBE1}"/>
            </a:extLst>
          </p:spPr>
        </p:cxnSp>
      </p:grpSp>
      <p:grpSp>
        <p:nvGrpSpPr>
          <p:cNvPr id="14345" name="Group 6">
            <a:extLst>
              <a:ext uri="{FF2B5EF4-FFF2-40B4-BE49-F238E27FC236}">
                <a16:creationId xmlns:a16="http://schemas.microsoft.com/office/drawing/2014/main" id="{C4248993-609B-614E-A429-588895BA4424}"/>
              </a:ext>
            </a:extLst>
          </p:cNvPr>
          <p:cNvGrpSpPr>
            <a:grpSpLocks/>
          </p:cNvGrpSpPr>
          <p:nvPr/>
        </p:nvGrpSpPr>
        <p:grpSpPr bwMode="auto">
          <a:xfrm>
            <a:off x="-792163" y="14462919"/>
            <a:ext cx="15925801" cy="1066800"/>
            <a:chOff x="-792162" y="16596519"/>
            <a:chExt cx="15925799" cy="1066800"/>
          </a:xfrm>
          <a:solidFill>
            <a:srgbClr val="2B6FAA"/>
          </a:solidFill>
        </p:grpSpPr>
        <p:cxnSp>
          <p:nvCxnSpPr>
            <p:cNvPr id="14359" name="Connecteur droit 3">
              <a:extLst>
                <a:ext uri="{FF2B5EF4-FFF2-40B4-BE49-F238E27FC236}">
                  <a16:creationId xmlns:a16="http://schemas.microsoft.com/office/drawing/2014/main" id="{B48432D9-BD28-E841-B8C5-44D867607DFA}"/>
                </a:ext>
              </a:extLst>
            </p:cNvPr>
            <p:cNvCxnSpPr>
              <a:cxnSpLocks noChangeShapeType="1"/>
            </p:cNvCxnSpPr>
            <p:nvPr/>
          </p:nvCxnSpPr>
          <p:spPr bwMode="auto">
            <a:xfrm flipH="1">
              <a:off x="-792162" y="16596519"/>
              <a:ext cx="15925799" cy="0"/>
            </a:xfrm>
            <a:prstGeom prst="line">
              <a:avLst/>
            </a:prstGeom>
            <a:grpFill/>
            <a:ln w="12700">
              <a:solidFill>
                <a:srgbClr val="3F5D31"/>
              </a:solidFill>
              <a:round/>
              <a:headEnd/>
              <a:tailEnd/>
            </a:ln>
            <a:effectLst/>
          </p:spPr>
        </p:cxnSp>
        <p:sp>
          <p:nvSpPr>
            <p:cNvPr id="22" name="Rectangle 10">
              <a:extLst>
                <a:ext uri="{FF2B5EF4-FFF2-40B4-BE49-F238E27FC236}">
                  <a16:creationId xmlns:a16="http://schemas.microsoft.com/office/drawing/2014/main" id="{39ED99A9-0FA7-A64E-829E-321FCCC3FEBA}"/>
                </a:ext>
              </a:extLst>
            </p:cNvPr>
            <p:cNvSpPr>
              <a:spLocks noChangeArrowheads="1"/>
            </p:cNvSpPr>
            <p:nvPr/>
          </p:nvSpPr>
          <p:spPr bwMode="auto">
            <a:xfrm>
              <a:off x="1" y="16596519"/>
              <a:ext cx="6294437"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Objectives / Goals</a:t>
              </a:r>
            </a:p>
          </p:txBody>
        </p:sp>
      </p:grpSp>
      <p:grpSp>
        <p:nvGrpSpPr>
          <p:cNvPr id="14346" name="Group 8">
            <a:extLst>
              <a:ext uri="{FF2B5EF4-FFF2-40B4-BE49-F238E27FC236}">
                <a16:creationId xmlns:a16="http://schemas.microsoft.com/office/drawing/2014/main" id="{2F55291F-FEED-784D-B8DE-741AAED4B89A}"/>
              </a:ext>
            </a:extLst>
          </p:cNvPr>
          <p:cNvGrpSpPr>
            <a:grpSpLocks/>
          </p:cNvGrpSpPr>
          <p:nvPr/>
        </p:nvGrpSpPr>
        <p:grpSpPr bwMode="auto">
          <a:xfrm>
            <a:off x="15133637" y="29398119"/>
            <a:ext cx="15925800" cy="1066800"/>
            <a:chOff x="15133637" y="14462919"/>
            <a:chExt cx="15925799" cy="1066800"/>
          </a:xfrm>
          <a:solidFill>
            <a:srgbClr val="2B6FAA"/>
          </a:solidFill>
        </p:grpSpPr>
        <p:cxnSp>
          <p:nvCxnSpPr>
            <p:cNvPr id="14357" name="Connecteur droit 3">
              <a:extLst>
                <a:ext uri="{FF2B5EF4-FFF2-40B4-BE49-F238E27FC236}">
                  <a16:creationId xmlns:a16="http://schemas.microsoft.com/office/drawing/2014/main" id="{798C0002-BBBA-1742-96D6-38B00BFEC8B6}"/>
                </a:ext>
              </a:extLst>
            </p:cNvPr>
            <p:cNvCxnSpPr>
              <a:cxnSpLocks noChangeShapeType="1"/>
            </p:cNvCxnSpPr>
            <p:nvPr/>
          </p:nvCxnSpPr>
          <p:spPr bwMode="auto">
            <a:xfrm flipH="1">
              <a:off x="15133637" y="14462919"/>
              <a:ext cx="15925799" cy="0"/>
            </a:xfrm>
            <a:prstGeom prst="line">
              <a:avLst/>
            </a:prstGeom>
            <a:grpFill/>
            <a:ln w="12700">
              <a:solidFill>
                <a:srgbClr val="3F5D31"/>
              </a:solidFill>
              <a:round/>
              <a:headEnd/>
              <a:tailEnd/>
            </a:ln>
            <a:effectLst/>
          </p:spPr>
        </p:cxnSp>
        <p:sp>
          <p:nvSpPr>
            <p:cNvPr id="23" name="Rectangle 10">
              <a:extLst>
                <a:ext uri="{FF2B5EF4-FFF2-40B4-BE49-F238E27FC236}">
                  <a16:creationId xmlns:a16="http://schemas.microsoft.com/office/drawing/2014/main" id="{AD8A3D75-26D3-8B42-8BCA-B7DBBAAD9B2F}"/>
                </a:ext>
              </a:extLst>
            </p:cNvPr>
            <p:cNvSpPr>
              <a:spLocks noChangeArrowheads="1"/>
            </p:cNvSpPr>
            <p:nvPr/>
          </p:nvSpPr>
          <p:spPr bwMode="auto">
            <a:xfrm>
              <a:off x="15133637" y="14462919"/>
              <a:ext cx="6294437"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Conclusions</a:t>
              </a:r>
            </a:p>
          </p:txBody>
        </p:sp>
      </p:grpSp>
      <p:grpSp>
        <p:nvGrpSpPr>
          <p:cNvPr id="14347" name="Group 7">
            <a:extLst>
              <a:ext uri="{FF2B5EF4-FFF2-40B4-BE49-F238E27FC236}">
                <a16:creationId xmlns:a16="http://schemas.microsoft.com/office/drawing/2014/main" id="{129C2F7A-C832-0E47-81D6-E58706CE9B7E}"/>
              </a:ext>
            </a:extLst>
          </p:cNvPr>
          <p:cNvGrpSpPr>
            <a:grpSpLocks/>
          </p:cNvGrpSpPr>
          <p:nvPr/>
        </p:nvGrpSpPr>
        <p:grpSpPr bwMode="auto">
          <a:xfrm>
            <a:off x="-639763" y="25364612"/>
            <a:ext cx="15925801" cy="1066800"/>
            <a:chOff x="-639762" y="27035919"/>
            <a:chExt cx="15925799" cy="1066800"/>
          </a:xfrm>
          <a:solidFill>
            <a:srgbClr val="2B6FAA"/>
          </a:solidFill>
        </p:grpSpPr>
        <p:cxnSp>
          <p:nvCxnSpPr>
            <p:cNvPr id="14355" name="Connecteur droit 3">
              <a:extLst>
                <a:ext uri="{FF2B5EF4-FFF2-40B4-BE49-F238E27FC236}">
                  <a16:creationId xmlns:a16="http://schemas.microsoft.com/office/drawing/2014/main" id="{36ACA4D7-AEB3-A34D-BEAE-A2D518596376}"/>
                </a:ext>
              </a:extLst>
            </p:cNvPr>
            <p:cNvCxnSpPr>
              <a:cxnSpLocks noChangeShapeType="1"/>
            </p:cNvCxnSpPr>
            <p:nvPr/>
          </p:nvCxnSpPr>
          <p:spPr bwMode="auto">
            <a:xfrm flipH="1">
              <a:off x="-639762" y="27035919"/>
              <a:ext cx="15925799" cy="0"/>
            </a:xfrm>
            <a:prstGeom prst="line">
              <a:avLst/>
            </a:prstGeom>
            <a:grpFill/>
            <a:ln w="12700">
              <a:solidFill>
                <a:srgbClr val="3F5D31"/>
              </a:solidFill>
              <a:round/>
              <a:headEnd/>
              <a:tailEnd/>
            </a:ln>
            <a:effectLst/>
          </p:spPr>
        </p:cxnSp>
        <p:sp>
          <p:nvSpPr>
            <p:cNvPr id="24" name="Rectangle 10">
              <a:extLst>
                <a:ext uri="{FF2B5EF4-FFF2-40B4-BE49-F238E27FC236}">
                  <a16:creationId xmlns:a16="http://schemas.microsoft.com/office/drawing/2014/main" id="{9D3592A1-F48C-C540-8395-FAC6312BBECE}"/>
                </a:ext>
              </a:extLst>
            </p:cNvPr>
            <p:cNvSpPr>
              <a:spLocks noChangeArrowheads="1"/>
            </p:cNvSpPr>
            <p:nvPr/>
          </p:nvSpPr>
          <p:spPr bwMode="auto">
            <a:xfrm>
              <a:off x="1" y="27035919"/>
              <a:ext cx="6294437"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Methods / Description</a:t>
              </a:r>
            </a:p>
          </p:txBody>
        </p:sp>
      </p:grpSp>
      <p:grpSp>
        <p:nvGrpSpPr>
          <p:cNvPr id="14349" name="Group 13">
            <a:extLst>
              <a:ext uri="{FF2B5EF4-FFF2-40B4-BE49-F238E27FC236}">
                <a16:creationId xmlns:a16="http://schemas.microsoft.com/office/drawing/2014/main" id="{3B24BF92-165D-A64C-B150-C296980337F4}"/>
              </a:ext>
            </a:extLst>
          </p:cNvPr>
          <p:cNvGrpSpPr>
            <a:grpSpLocks/>
          </p:cNvGrpSpPr>
          <p:nvPr/>
        </p:nvGrpSpPr>
        <p:grpSpPr bwMode="auto">
          <a:xfrm>
            <a:off x="15133638" y="4633119"/>
            <a:ext cx="15544800" cy="1066800"/>
            <a:chOff x="15133637" y="4861719"/>
            <a:chExt cx="15544798" cy="1066800"/>
          </a:xfrm>
          <a:solidFill>
            <a:srgbClr val="2B6FAA"/>
          </a:solidFill>
        </p:grpSpPr>
        <p:sp>
          <p:nvSpPr>
            <p:cNvPr id="17" name="Rectangle 10">
              <a:extLst>
                <a:ext uri="{FF2B5EF4-FFF2-40B4-BE49-F238E27FC236}">
                  <a16:creationId xmlns:a16="http://schemas.microsoft.com/office/drawing/2014/main" id="{9BFB4A84-8415-F74A-B951-4D071E258F91}"/>
                </a:ext>
              </a:extLst>
            </p:cNvPr>
            <p:cNvSpPr>
              <a:spLocks noChangeArrowheads="1"/>
            </p:cNvSpPr>
            <p:nvPr/>
          </p:nvSpPr>
          <p:spPr bwMode="auto">
            <a:xfrm>
              <a:off x="15133637" y="4861719"/>
              <a:ext cx="6300786"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Data / Results</a:t>
              </a:r>
            </a:p>
          </p:txBody>
        </p:sp>
        <p:cxnSp>
          <p:nvCxnSpPr>
            <p:cNvPr id="14351" name="Connecteur droit 3">
              <a:extLst>
                <a:ext uri="{FF2B5EF4-FFF2-40B4-BE49-F238E27FC236}">
                  <a16:creationId xmlns:a16="http://schemas.microsoft.com/office/drawing/2014/main" id="{B250A7C7-504D-3F40-8EEC-275BB86A9590}"/>
                </a:ext>
              </a:extLst>
            </p:cNvPr>
            <p:cNvCxnSpPr>
              <a:cxnSpLocks noChangeShapeType="1"/>
            </p:cNvCxnSpPr>
            <p:nvPr/>
          </p:nvCxnSpPr>
          <p:spPr bwMode="auto">
            <a:xfrm flipH="1">
              <a:off x="15133637" y="4861719"/>
              <a:ext cx="15544798" cy="0"/>
            </a:xfrm>
            <a:prstGeom prst="line">
              <a:avLst/>
            </a:prstGeom>
            <a:grpFill/>
            <a:ln w="12700">
              <a:solidFill>
                <a:srgbClr val="3F5D31"/>
              </a:solidFill>
              <a:round/>
              <a:headEnd/>
              <a:tailEnd/>
            </a:ln>
            <a:effectLst/>
          </p:spPr>
        </p:cxnSp>
      </p:grpSp>
      <p:grpSp>
        <p:nvGrpSpPr>
          <p:cNvPr id="16" name="Group 15">
            <a:extLst>
              <a:ext uri="{FF2B5EF4-FFF2-40B4-BE49-F238E27FC236}">
                <a16:creationId xmlns:a16="http://schemas.microsoft.com/office/drawing/2014/main" id="{FE6F3CD5-84D3-8342-7504-EADD55285094}"/>
              </a:ext>
            </a:extLst>
          </p:cNvPr>
          <p:cNvGrpSpPr/>
          <p:nvPr/>
        </p:nvGrpSpPr>
        <p:grpSpPr>
          <a:xfrm>
            <a:off x="841375" y="457200"/>
            <a:ext cx="28327295" cy="3807804"/>
            <a:chOff x="841375" y="457200"/>
            <a:chExt cx="28327295" cy="3807804"/>
          </a:xfrm>
        </p:grpSpPr>
        <p:sp>
          <p:nvSpPr>
            <p:cNvPr id="2050" name="Rectangle 4">
              <a:extLst>
                <a:ext uri="{FF2B5EF4-FFF2-40B4-BE49-F238E27FC236}">
                  <a16:creationId xmlns:a16="http://schemas.microsoft.com/office/drawing/2014/main" id="{6D16884A-9742-9C4B-9A8A-4F9637CF7B05}"/>
                </a:ext>
              </a:extLst>
            </p:cNvPr>
            <p:cNvSpPr>
              <a:spLocks noChangeArrowheads="1"/>
            </p:cNvSpPr>
            <p:nvPr/>
          </p:nvSpPr>
          <p:spPr bwMode="auto">
            <a:xfrm>
              <a:off x="841375" y="457200"/>
              <a:ext cx="17721263" cy="3807804"/>
            </a:xfrm>
            <a:prstGeom prst="rect">
              <a:avLst/>
            </a:prstGeom>
            <a:noFill/>
            <a:ln w="9525">
              <a:noFill/>
              <a:miter lim="800000"/>
              <a:headEnd/>
              <a:tailEnd/>
            </a:ln>
            <a:effectLst/>
          </p:spPr>
          <p:txBody>
            <a:bodyPr lIns="142050" tIns="71025" rIns="142050" bIns="71025" anchor="ctr"/>
            <a:lstStyle/>
            <a:p>
              <a:pPr algn="ctr" defTabSz="3895725" eaLnBrk="1" hangingPunct="1">
                <a:defRPr/>
              </a:pPr>
              <a:r>
                <a:rPr lang="en-US" sz="7200" dirty="0"/>
                <a:t>LLMs for Direct Interaction with SysML v2</a:t>
              </a:r>
              <a:r>
                <a:rPr lang="en-US" sz="13800" dirty="0"/>
                <a:t> </a:t>
              </a:r>
              <a:br>
                <a:rPr lang="en-US" sz="6600" dirty="0"/>
              </a:br>
              <a:r>
                <a:rPr lang="en-US" sz="4400" b="1" dirty="0">
                  <a:solidFill>
                    <a:srgbClr val="414042"/>
                  </a:solidFill>
                  <a:ea typeface="+mn-ea"/>
                </a:rPr>
                <a:t>John K. DeHart</a:t>
              </a:r>
            </a:p>
            <a:p>
              <a:pPr algn="ctr" defTabSz="3895725" eaLnBrk="1" hangingPunct="1">
                <a:defRPr/>
              </a:pPr>
              <a:r>
                <a:rPr lang="en-US" sz="4400" b="1" dirty="0">
                  <a:solidFill>
                    <a:srgbClr val="414042"/>
                  </a:solidFill>
                  <a:ea typeface="+mn-ea"/>
                </a:rPr>
                <a:t>AVIAN</a:t>
              </a:r>
            </a:p>
          </p:txBody>
        </p:sp>
        <p:pic>
          <p:nvPicPr>
            <p:cNvPr id="7" name="Picture 6" descr="Shape&#10;&#10;Description automatically generated with low confidence">
              <a:extLst>
                <a:ext uri="{FF2B5EF4-FFF2-40B4-BE49-F238E27FC236}">
                  <a16:creationId xmlns:a16="http://schemas.microsoft.com/office/drawing/2014/main" id="{3B6808B0-7967-5205-C4C3-334C27683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28254270" y="2944642"/>
              <a:ext cx="914400" cy="914400"/>
            </a:xfrm>
            <a:prstGeom prst="rect">
              <a:avLst/>
            </a:prstGeom>
          </p:spPr>
        </p:pic>
      </p:grpSp>
      <p:pic>
        <p:nvPicPr>
          <p:cNvPr id="18" name="Picture 17" descr="Graphical user interface, text, application&#10;&#10;Description automatically generated">
            <a:extLst>
              <a:ext uri="{FF2B5EF4-FFF2-40B4-BE49-F238E27FC236}">
                <a16:creationId xmlns:a16="http://schemas.microsoft.com/office/drawing/2014/main" id="{9B4F44BE-1608-F921-AA32-EEC1D9E158B5}"/>
              </a:ext>
            </a:extLst>
          </p:cNvPr>
          <p:cNvPicPr>
            <a:picLocks noChangeAspect="1"/>
          </p:cNvPicPr>
          <p:nvPr/>
        </p:nvPicPr>
        <p:blipFill rotWithShape="1">
          <a:blip r:embed="rId4"/>
          <a:srcRect l="9649"/>
          <a:stretch/>
        </p:blipFill>
        <p:spPr>
          <a:xfrm>
            <a:off x="16662710" y="23696211"/>
            <a:ext cx="11196327" cy="1206108"/>
          </a:xfrm>
          <a:prstGeom prst="rect">
            <a:avLst/>
          </a:prstGeom>
          <a:ln>
            <a:noFill/>
          </a:ln>
        </p:spPr>
      </p:pic>
      <p:grpSp>
        <p:nvGrpSpPr>
          <p:cNvPr id="3" name="Group 2">
            <a:extLst>
              <a:ext uri="{FF2B5EF4-FFF2-40B4-BE49-F238E27FC236}">
                <a16:creationId xmlns:a16="http://schemas.microsoft.com/office/drawing/2014/main" id="{8D1CEFF2-E6EF-6922-E955-12FCBE212D6B}"/>
              </a:ext>
            </a:extLst>
          </p:cNvPr>
          <p:cNvGrpSpPr/>
          <p:nvPr/>
        </p:nvGrpSpPr>
        <p:grpSpPr>
          <a:xfrm>
            <a:off x="15782528" y="39346959"/>
            <a:ext cx="13413581" cy="2701154"/>
            <a:chOff x="16199247" y="39747931"/>
            <a:chExt cx="13413581" cy="2701154"/>
          </a:xfrm>
        </p:grpSpPr>
        <p:grpSp>
          <p:nvGrpSpPr>
            <p:cNvPr id="15" name="Group 14">
              <a:extLst>
                <a:ext uri="{FF2B5EF4-FFF2-40B4-BE49-F238E27FC236}">
                  <a16:creationId xmlns:a16="http://schemas.microsoft.com/office/drawing/2014/main" id="{FBEE376D-A5E4-A5DB-4D14-4644F3848630}"/>
                </a:ext>
              </a:extLst>
            </p:cNvPr>
            <p:cNvGrpSpPr/>
            <p:nvPr/>
          </p:nvGrpSpPr>
          <p:grpSpPr>
            <a:xfrm>
              <a:off x="16199247" y="39747931"/>
              <a:ext cx="13413581" cy="2701145"/>
              <a:chOff x="15781338" y="38427818"/>
              <a:chExt cx="13413581" cy="2701145"/>
            </a:xfrm>
          </p:grpSpPr>
          <p:grpSp>
            <p:nvGrpSpPr>
              <p:cNvPr id="14348" name="Group 14">
                <a:extLst>
                  <a:ext uri="{FF2B5EF4-FFF2-40B4-BE49-F238E27FC236}">
                    <a16:creationId xmlns:a16="http://schemas.microsoft.com/office/drawing/2014/main" id="{73095F55-C947-434C-994F-75BC31AA487C}"/>
                  </a:ext>
                </a:extLst>
              </p:cNvPr>
              <p:cNvGrpSpPr>
                <a:grpSpLocks/>
              </p:cNvGrpSpPr>
              <p:nvPr/>
            </p:nvGrpSpPr>
            <p:grpSpPr bwMode="auto">
              <a:xfrm>
                <a:off x="15781338" y="38427818"/>
                <a:ext cx="13413581" cy="2701145"/>
                <a:chOff x="15782132" y="30998319"/>
                <a:chExt cx="13413581" cy="2701469"/>
              </a:xfrm>
              <a:solidFill>
                <a:srgbClr val="981B1E"/>
              </a:solidFill>
            </p:grpSpPr>
            <p:sp>
              <p:nvSpPr>
                <p:cNvPr id="5" name="Arrondir un rectangle avec un coin diagonal 4">
                  <a:extLst>
                    <a:ext uri="{FF2B5EF4-FFF2-40B4-BE49-F238E27FC236}">
                      <a16:creationId xmlns:a16="http://schemas.microsoft.com/office/drawing/2014/main" id="{E66A3F37-4479-534E-BBA3-8E4F4ADC5432}"/>
                    </a:ext>
                  </a:extLst>
                </p:cNvPr>
                <p:cNvSpPr/>
                <p:nvPr/>
              </p:nvSpPr>
              <p:spPr bwMode="auto">
                <a:xfrm>
                  <a:off x="15784513" y="30999905"/>
                  <a:ext cx="13411200" cy="2699883"/>
                </a:xfrm>
                <a:prstGeom prst="round2DiagRect">
                  <a:avLst>
                    <a:gd name="adj1" fmla="val 44993"/>
                    <a:gd name="adj2" fmla="val 0"/>
                  </a:avLst>
                </a:prstGeom>
                <a:noFill/>
                <a:ln w="12700" cap="flat" cmpd="sng" algn="ctr">
                  <a:solidFill>
                    <a:srgbClr val="3F5D31"/>
                  </a:solidFill>
                  <a:prstDash val="solid"/>
                  <a:round/>
                  <a:headEnd type="none" w="med" len="med"/>
                  <a:tailEnd type="none" w="med" len="med"/>
                </a:ln>
                <a:effectLst/>
              </p:spPr>
              <p:txBody>
                <a:bodyPr/>
                <a:lstStyle/>
                <a:p>
                  <a:pPr defTabSz="3895725" eaLnBrk="1" hangingPunct="1">
                    <a:spcBef>
                      <a:spcPts val="3000"/>
                    </a:spcBef>
                    <a:defRPr/>
                  </a:pPr>
                  <a:endParaRPr lang="en-US" sz="3200" dirty="0">
                    <a:solidFill>
                      <a:srgbClr val="000000"/>
                    </a:solidFill>
                    <a:latin typeface="Arial" charset="0"/>
                    <a:ea typeface="ＭＳ Ｐゴシック" charset="0"/>
                    <a:cs typeface="ＭＳ Ｐゴシック" charset="0"/>
                  </a:endParaRPr>
                </a:p>
              </p:txBody>
            </p:sp>
            <p:sp>
              <p:nvSpPr>
                <p:cNvPr id="14353" name="Arrondir un rectangle avec un coin diagonal 4">
                  <a:extLst>
                    <a:ext uri="{FF2B5EF4-FFF2-40B4-BE49-F238E27FC236}">
                      <a16:creationId xmlns:a16="http://schemas.microsoft.com/office/drawing/2014/main" id="{676ADA17-26E1-6644-BE4E-F963B3E662F1}"/>
                    </a:ext>
                  </a:extLst>
                </p:cNvPr>
                <p:cNvSpPr>
                  <a:spLocks/>
                </p:cNvSpPr>
                <p:nvPr/>
              </p:nvSpPr>
              <p:spPr bwMode="auto">
                <a:xfrm>
                  <a:off x="15782132" y="30998319"/>
                  <a:ext cx="7391399" cy="1143137"/>
                </a:xfrm>
                <a:custGeom>
                  <a:avLst/>
                  <a:gdLst>
                    <a:gd name="T0" fmla="*/ 1067944 w 6283038"/>
                    <a:gd name="T1" fmla="*/ 0 h 1143425"/>
                    <a:gd name="T2" fmla="*/ 6283038 w 6283038"/>
                    <a:gd name="T3" fmla="*/ 0 h 1143425"/>
                    <a:gd name="T4" fmla="*/ 6283038 w 6283038"/>
                    <a:gd name="T5" fmla="*/ 0 h 1143425"/>
                    <a:gd name="T6" fmla="*/ 6271493 w 6283038"/>
                    <a:gd name="T7" fmla="*/ 525318 h 1143425"/>
                    <a:gd name="T8" fmla="*/ 5376729 w 6283038"/>
                    <a:gd name="T9" fmla="*/ 1143000 h 1143425"/>
                    <a:gd name="T10" fmla="*/ 2 w 6283038"/>
                    <a:gd name="T11" fmla="*/ 1143000 h 1143425"/>
                    <a:gd name="T12" fmla="*/ 1067944 w 6283038"/>
                    <a:gd name="T13" fmla="*/ 0 h 11434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83038" h="1143425">
                      <a:moveTo>
                        <a:pt x="1067944" y="0"/>
                      </a:moveTo>
                      <a:lnTo>
                        <a:pt x="6283038" y="0"/>
                      </a:lnTo>
                      <a:lnTo>
                        <a:pt x="6271493" y="525318"/>
                      </a:lnTo>
                      <a:cubicBezTo>
                        <a:pt x="6283038" y="930708"/>
                        <a:pt x="5920660" y="1154546"/>
                        <a:pt x="5376729" y="1143000"/>
                      </a:cubicBezTo>
                      <a:lnTo>
                        <a:pt x="2" y="1143000"/>
                      </a:lnTo>
                      <a:cubicBezTo>
                        <a:pt x="-959" y="686957"/>
                        <a:pt x="309402" y="5774"/>
                        <a:pt x="1067944" y="0"/>
                      </a:cubicBezTo>
                      <a:close/>
                    </a:path>
                  </a:pathLst>
                </a:custGeom>
                <a:solidFill>
                  <a:srgbClr val="3F5D31"/>
                </a:solidFill>
                <a:ln w="12700" cap="flat" cmpd="sng">
                  <a:solidFill>
                    <a:srgbClr val="3F5D31"/>
                  </a:solidFill>
                  <a:prstDash val="solid"/>
                  <a:round/>
                  <a:headEnd type="none" w="med" len="med"/>
                  <a:tailEnd type="none" w="med" len="med"/>
                </a:ln>
              </p:spPr>
              <p:txBody>
                <a:bodyPr/>
                <a:lstStyle/>
                <a:p>
                  <a:pPr>
                    <a:defRPr/>
                  </a:pPr>
                  <a:endParaRPr lang="en-US" dirty="0">
                    <a:latin typeface="Arial" charset="0"/>
                    <a:ea typeface="ＭＳ Ｐゴシック" charset="0"/>
                    <a:cs typeface="ＭＳ Ｐゴシック" charset="0"/>
                  </a:endParaRPr>
                </a:p>
              </p:txBody>
            </p:sp>
            <p:sp>
              <p:nvSpPr>
                <p:cNvPr id="25" name="Rectangle 10">
                  <a:extLst>
                    <a:ext uri="{FF2B5EF4-FFF2-40B4-BE49-F238E27FC236}">
                      <a16:creationId xmlns:a16="http://schemas.microsoft.com/office/drawing/2014/main" id="{623106FB-A672-F343-B97A-8CFAD644849B}"/>
                    </a:ext>
                  </a:extLst>
                </p:cNvPr>
                <p:cNvSpPr>
                  <a:spLocks noChangeArrowheads="1"/>
                </p:cNvSpPr>
                <p:nvPr/>
              </p:nvSpPr>
              <p:spPr bwMode="auto">
                <a:xfrm>
                  <a:off x="15819438" y="30998319"/>
                  <a:ext cx="7356473" cy="1143137"/>
                </a:xfrm>
                <a:prstGeom prst="rect">
                  <a:avLst/>
                </a:prstGeom>
                <a:noFill/>
                <a:ln w="9525">
                  <a:no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Contacts / References</a:t>
                  </a:r>
                </a:p>
              </p:txBody>
            </p:sp>
          </p:grpSp>
          <p:pic>
            <p:nvPicPr>
              <p:cNvPr id="4" name="Picture 3" descr="Shape&#10;&#10;Description automatically generated with low confidence">
                <a:extLst>
                  <a:ext uri="{FF2B5EF4-FFF2-40B4-BE49-F238E27FC236}">
                    <a16:creationId xmlns:a16="http://schemas.microsoft.com/office/drawing/2014/main" id="{80716BB5-14D2-1A7B-398E-753C09C51A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71711" y="38792059"/>
                <a:ext cx="914400" cy="914400"/>
              </a:xfrm>
              <a:prstGeom prst="rect">
                <a:avLst/>
              </a:prstGeom>
            </p:spPr>
          </p:pic>
        </p:grpSp>
        <p:sp>
          <p:nvSpPr>
            <p:cNvPr id="31" name="TextBox 30">
              <a:extLst>
                <a:ext uri="{FF2B5EF4-FFF2-40B4-BE49-F238E27FC236}">
                  <a16:creationId xmlns:a16="http://schemas.microsoft.com/office/drawing/2014/main" id="{F86A9DB1-E335-C3DE-9C5C-4A8D36E2C258}"/>
                </a:ext>
              </a:extLst>
            </p:cNvPr>
            <p:cNvSpPr txBox="1"/>
            <p:nvPr/>
          </p:nvSpPr>
          <p:spPr>
            <a:xfrm>
              <a:off x="16403152" y="40879425"/>
              <a:ext cx="11144013" cy="1569660"/>
            </a:xfrm>
            <a:prstGeom prst="rect">
              <a:avLst/>
            </a:prstGeom>
            <a:noFill/>
          </p:spPr>
          <p:txBody>
            <a:bodyPr wrap="none" rtlCol="0">
              <a:spAutoFit/>
            </a:bodyPr>
            <a:lstStyle/>
            <a:p>
              <a:r>
                <a:rPr lang="en-US" sz="3200" dirty="0">
                  <a:latin typeface="Arial" charset="0"/>
                  <a:ea typeface="ＭＳ Ｐゴシック" charset="0"/>
                  <a:cs typeface="ＭＳ Ｐゴシック" charset="0"/>
                </a:rPr>
                <a:t>John K. DeHart</a:t>
              </a:r>
              <a:br>
                <a:rPr lang="en-US" sz="3200" dirty="0">
                  <a:latin typeface="Arial" charset="0"/>
                  <a:ea typeface="ＭＳ Ｐゴシック" charset="0"/>
                  <a:cs typeface="ＭＳ Ｐゴシック" charset="0"/>
                </a:rPr>
              </a:br>
              <a:r>
                <a:rPr lang="en-US" sz="3200" dirty="0">
                  <a:latin typeface="Arial" charset="0"/>
                  <a:ea typeface="ＭＳ Ｐゴシック" charset="0"/>
                  <a:cs typeface="ＭＳ Ｐゴシック" charset="0"/>
                </a:rPr>
                <a:t>Sr. Principle System Engineer / Sr. Principle Digital Engineer</a:t>
              </a:r>
              <a:br>
                <a:rPr lang="en-US" sz="3200" dirty="0">
                  <a:latin typeface="Arial" charset="0"/>
                  <a:ea typeface="ＭＳ Ｐゴシック" charset="0"/>
                  <a:cs typeface="ＭＳ Ｐゴシック" charset="0"/>
                </a:rPr>
              </a:br>
              <a:r>
                <a:rPr lang="en-US" sz="3200" dirty="0">
                  <a:latin typeface="Arial" charset="0"/>
                  <a:ea typeface="ＭＳ Ｐゴシック" charset="0"/>
                  <a:cs typeface="ＭＳ Ｐゴシック" charset="0"/>
                  <a:hlinkClick r:id="rId6"/>
                </a:rPr>
                <a:t>jdehart@avian.com</a:t>
              </a:r>
              <a:endParaRPr lang="en-US" sz="3200" dirty="0">
                <a:solidFill>
                  <a:srgbClr val="000000"/>
                </a:solidFill>
                <a:latin typeface="Arial" charset="0"/>
                <a:ea typeface="ＭＳ Ｐゴシック" charset="0"/>
                <a:cs typeface="ＭＳ Ｐゴシック" charset="0"/>
              </a:endParaRPr>
            </a:p>
          </p:txBody>
        </p:sp>
      </p:grpSp>
      <p:pic>
        <p:nvPicPr>
          <p:cNvPr id="19" name="Picture 18" descr="Text&#10;&#10;Description automatically generated">
            <a:extLst>
              <a:ext uri="{FF2B5EF4-FFF2-40B4-BE49-F238E27FC236}">
                <a16:creationId xmlns:a16="http://schemas.microsoft.com/office/drawing/2014/main" id="{78BB8337-323B-65A9-3703-BF3EF4A61A38}"/>
              </a:ext>
            </a:extLst>
          </p:cNvPr>
          <p:cNvPicPr>
            <a:picLocks noChangeAspect="1"/>
          </p:cNvPicPr>
          <p:nvPr/>
        </p:nvPicPr>
        <p:blipFill>
          <a:blip r:embed="rId7"/>
          <a:stretch>
            <a:fillRect/>
          </a:stretch>
        </p:blipFill>
        <p:spPr>
          <a:xfrm>
            <a:off x="16508623" y="26197719"/>
            <a:ext cx="11502814" cy="2821633"/>
          </a:xfrm>
          <a:prstGeom prst="rect">
            <a:avLst/>
          </a:prstGeom>
          <a:ln>
            <a:noFill/>
          </a:ln>
        </p:spPr>
      </p:pic>
      <p:pic>
        <p:nvPicPr>
          <p:cNvPr id="1026" name="Picture 2">
            <a:extLst>
              <a:ext uri="{FF2B5EF4-FFF2-40B4-BE49-F238E27FC236}">
                <a16:creationId xmlns:a16="http://schemas.microsoft.com/office/drawing/2014/main" id="{75D4D06D-618C-6B55-97B7-11C41392A9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2882" y="3401842"/>
            <a:ext cx="709955" cy="7099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i, chip, neural network, artificial intelligence, technology ...">
            <a:extLst>
              <a:ext uri="{FF2B5EF4-FFF2-40B4-BE49-F238E27FC236}">
                <a16:creationId xmlns:a16="http://schemas.microsoft.com/office/drawing/2014/main" id="{73C8A287-C863-AEEE-84E3-E355A336C7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01037" y="21473319"/>
            <a:ext cx="2286000" cy="2286000"/>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a:extLst>
              <a:ext uri="{FF2B5EF4-FFF2-40B4-BE49-F238E27FC236}">
                <a16:creationId xmlns:a16="http://schemas.microsoft.com/office/drawing/2014/main" id="{8D7F80A5-ED15-775E-2667-C35163503FF3}"/>
              </a:ext>
            </a:extLst>
          </p:cNvPr>
          <p:cNvGrpSpPr/>
          <p:nvPr/>
        </p:nvGrpSpPr>
        <p:grpSpPr>
          <a:xfrm>
            <a:off x="19513538" y="20863719"/>
            <a:ext cx="2018264" cy="1135958"/>
            <a:chOff x="18221428" y="20737314"/>
            <a:chExt cx="2018264" cy="1135958"/>
          </a:xfrm>
        </p:grpSpPr>
        <p:pic>
          <p:nvPicPr>
            <p:cNvPr id="1034" name="Picture 10" descr="Arrow Logo - Arrow Transparent png download - 3677*2873 - Free ...">
              <a:extLst>
                <a:ext uri="{FF2B5EF4-FFF2-40B4-BE49-F238E27FC236}">
                  <a16:creationId xmlns:a16="http://schemas.microsoft.com/office/drawing/2014/main" id="{5996C882-4101-ABF0-F914-D5D361D5CB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634889">
              <a:off x="18785830" y="20737314"/>
              <a:ext cx="1453862" cy="113595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CB49B8CD-C262-1ACF-E6B0-80FC5EB1A144}"/>
                </a:ext>
              </a:extLst>
            </p:cNvPr>
            <p:cNvSpPr txBox="1"/>
            <p:nvPr/>
          </p:nvSpPr>
          <p:spPr>
            <a:xfrm>
              <a:off x="18221428" y="21106380"/>
              <a:ext cx="1075615" cy="569387"/>
            </a:xfrm>
            <a:prstGeom prst="rect">
              <a:avLst/>
            </a:prstGeom>
            <a:noFill/>
          </p:spPr>
          <p:txBody>
            <a:bodyPr wrap="none" rtlCol="0">
              <a:spAutoFit/>
            </a:bodyPr>
            <a:lstStyle/>
            <a:p>
              <a:r>
                <a:rPr lang="en-US" dirty="0"/>
                <a:t>Train</a:t>
              </a:r>
            </a:p>
          </p:txBody>
        </p:sp>
      </p:grpSp>
      <p:grpSp>
        <p:nvGrpSpPr>
          <p:cNvPr id="47" name="Group 46">
            <a:extLst>
              <a:ext uri="{FF2B5EF4-FFF2-40B4-BE49-F238E27FC236}">
                <a16:creationId xmlns:a16="http://schemas.microsoft.com/office/drawing/2014/main" id="{1EC75068-5181-3E7A-6FDB-110A8CCFA466}"/>
              </a:ext>
            </a:extLst>
          </p:cNvPr>
          <p:cNvGrpSpPr/>
          <p:nvPr/>
        </p:nvGrpSpPr>
        <p:grpSpPr>
          <a:xfrm>
            <a:off x="23005456" y="20711319"/>
            <a:ext cx="1918282" cy="1453862"/>
            <a:chOff x="21695751" y="20691009"/>
            <a:chExt cx="1918282" cy="1453862"/>
          </a:xfrm>
        </p:grpSpPr>
        <p:pic>
          <p:nvPicPr>
            <p:cNvPr id="38" name="Picture 10" descr="Arrow Logo - Arrow Transparent png download - 3677*2873 - Free ...">
              <a:extLst>
                <a:ext uri="{FF2B5EF4-FFF2-40B4-BE49-F238E27FC236}">
                  <a16:creationId xmlns:a16="http://schemas.microsoft.com/office/drawing/2014/main" id="{0C5A3628-F6E4-7104-DE9B-ACB3F7CE84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8048837">
              <a:off x="21536799" y="20849961"/>
              <a:ext cx="1453862" cy="113595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84D31DF-4B80-CF43-8373-0CBBCAED8F9C}"/>
                </a:ext>
              </a:extLst>
            </p:cNvPr>
            <p:cNvSpPr txBox="1"/>
            <p:nvPr/>
          </p:nvSpPr>
          <p:spPr>
            <a:xfrm>
              <a:off x="22538418" y="21163487"/>
              <a:ext cx="1075615" cy="569387"/>
            </a:xfrm>
            <a:prstGeom prst="rect">
              <a:avLst/>
            </a:prstGeom>
            <a:noFill/>
          </p:spPr>
          <p:txBody>
            <a:bodyPr wrap="none" rtlCol="0">
              <a:spAutoFit/>
            </a:bodyPr>
            <a:lstStyle/>
            <a:p>
              <a:r>
                <a:rPr lang="en-US" dirty="0"/>
                <a:t>Train</a:t>
              </a:r>
            </a:p>
          </p:txBody>
        </p:sp>
      </p:grpSp>
      <p:grpSp>
        <p:nvGrpSpPr>
          <p:cNvPr id="8" name="Group 7">
            <a:extLst>
              <a:ext uri="{FF2B5EF4-FFF2-40B4-BE49-F238E27FC236}">
                <a16:creationId xmlns:a16="http://schemas.microsoft.com/office/drawing/2014/main" id="{9FFA10A3-EF50-4B1A-5A00-7F4CAFB72202}"/>
              </a:ext>
            </a:extLst>
          </p:cNvPr>
          <p:cNvGrpSpPr/>
          <p:nvPr/>
        </p:nvGrpSpPr>
        <p:grpSpPr>
          <a:xfrm>
            <a:off x="16200437" y="17053719"/>
            <a:ext cx="4572000" cy="4060036"/>
            <a:chOff x="16259518" y="17434719"/>
            <a:chExt cx="4572000" cy="4060036"/>
          </a:xfrm>
        </p:grpSpPr>
        <p:pic>
          <p:nvPicPr>
            <p:cNvPr id="30" name="Picture 29" descr="Text">
              <a:extLst>
                <a:ext uri="{FF2B5EF4-FFF2-40B4-BE49-F238E27FC236}">
                  <a16:creationId xmlns:a16="http://schemas.microsoft.com/office/drawing/2014/main" id="{2FF68502-BC3F-F750-873C-CF6FA59F06E7}"/>
                </a:ext>
              </a:extLst>
            </p:cNvPr>
            <p:cNvPicPr>
              <a:picLocks noChangeAspect="1"/>
            </p:cNvPicPr>
            <p:nvPr/>
          </p:nvPicPr>
          <p:blipFill>
            <a:blip r:embed="rId11"/>
            <a:stretch>
              <a:fillRect/>
            </a:stretch>
          </p:blipFill>
          <p:spPr>
            <a:xfrm>
              <a:off x="16259518" y="17434719"/>
              <a:ext cx="4572000" cy="3471741"/>
            </a:xfrm>
            <a:prstGeom prst="rect">
              <a:avLst/>
            </a:prstGeom>
            <a:ln>
              <a:solidFill>
                <a:schemeClr val="accent6">
                  <a:lumMod val="50000"/>
                </a:schemeClr>
              </a:solidFill>
            </a:ln>
          </p:spPr>
        </p:pic>
        <p:sp>
          <p:nvSpPr>
            <p:cNvPr id="41" name="TextBox 40">
              <a:extLst>
                <a:ext uri="{FF2B5EF4-FFF2-40B4-BE49-F238E27FC236}">
                  <a16:creationId xmlns:a16="http://schemas.microsoft.com/office/drawing/2014/main" id="{D46B4008-022C-1269-DC68-156C42AA5B21}"/>
                </a:ext>
              </a:extLst>
            </p:cNvPr>
            <p:cNvSpPr txBox="1"/>
            <p:nvPr/>
          </p:nvSpPr>
          <p:spPr>
            <a:xfrm>
              <a:off x="16266530" y="20925368"/>
              <a:ext cx="3345788" cy="569387"/>
            </a:xfrm>
            <a:prstGeom prst="rect">
              <a:avLst/>
            </a:prstGeom>
            <a:noFill/>
          </p:spPr>
          <p:txBody>
            <a:bodyPr wrap="none" rtlCol="0">
              <a:spAutoFit/>
            </a:bodyPr>
            <a:lstStyle/>
            <a:p>
              <a:r>
                <a:rPr lang="en-US" dirty="0"/>
                <a:t>Calculation Model</a:t>
              </a:r>
            </a:p>
          </p:txBody>
        </p:sp>
      </p:grpSp>
      <p:grpSp>
        <p:nvGrpSpPr>
          <p:cNvPr id="6" name="Group 5">
            <a:extLst>
              <a:ext uri="{FF2B5EF4-FFF2-40B4-BE49-F238E27FC236}">
                <a16:creationId xmlns:a16="http://schemas.microsoft.com/office/drawing/2014/main" id="{3E92B5F5-9D4D-9A50-9177-0B0C45DCA654}"/>
              </a:ext>
            </a:extLst>
          </p:cNvPr>
          <p:cNvGrpSpPr/>
          <p:nvPr/>
        </p:nvGrpSpPr>
        <p:grpSpPr>
          <a:xfrm>
            <a:off x="22753637" y="17129919"/>
            <a:ext cx="5573881" cy="4029039"/>
            <a:chOff x="22469853" y="17465716"/>
            <a:chExt cx="5573881" cy="4029039"/>
          </a:xfrm>
        </p:grpSpPr>
        <p:pic>
          <p:nvPicPr>
            <p:cNvPr id="33" name="Picture 32">
              <a:extLst>
                <a:ext uri="{FF2B5EF4-FFF2-40B4-BE49-F238E27FC236}">
                  <a16:creationId xmlns:a16="http://schemas.microsoft.com/office/drawing/2014/main" id="{C655230D-9A87-A4AF-F8A5-764ABD62839B}"/>
                </a:ext>
              </a:extLst>
            </p:cNvPr>
            <p:cNvPicPr>
              <a:picLocks noChangeAspect="1"/>
            </p:cNvPicPr>
            <p:nvPr/>
          </p:nvPicPr>
          <p:blipFill>
            <a:blip r:embed="rId12"/>
            <a:stretch>
              <a:fillRect/>
            </a:stretch>
          </p:blipFill>
          <p:spPr>
            <a:xfrm>
              <a:off x="22469853" y="17465716"/>
              <a:ext cx="5528338" cy="3474720"/>
            </a:xfrm>
            <a:prstGeom prst="rect">
              <a:avLst/>
            </a:prstGeom>
          </p:spPr>
        </p:pic>
        <p:sp>
          <p:nvSpPr>
            <p:cNvPr id="42" name="TextBox 41">
              <a:extLst>
                <a:ext uri="{FF2B5EF4-FFF2-40B4-BE49-F238E27FC236}">
                  <a16:creationId xmlns:a16="http://schemas.microsoft.com/office/drawing/2014/main" id="{A55F869D-2A94-9F0E-D046-A5818380C814}"/>
                </a:ext>
              </a:extLst>
            </p:cNvPr>
            <p:cNvSpPr txBox="1"/>
            <p:nvPr/>
          </p:nvSpPr>
          <p:spPr>
            <a:xfrm>
              <a:off x="24188191" y="20925368"/>
              <a:ext cx="3855543" cy="569387"/>
            </a:xfrm>
            <a:prstGeom prst="rect">
              <a:avLst/>
            </a:prstGeom>
            <a:noFill/>
          </p:spPr>
          <p:txBody>
            <a:bodyPr wrap="none" rtlCol="0">
              <a:spAutoFit/>
            </a:bodyPr>
            <a:lstStyle/>
            <a:p>
              <a:r>
                <a:rPr lang="en-US" dirty="0"/>
                <a:t>Requirements Model</a:t>
              </a:r>
            </a:p>
          </p:txBody>
        </p:sp>
      </p:grpSp>
      <p:grpSp>
        <p:nvGrpSpPr>
          <p:cNvPr id="49" name="Group 48">
            <a:extLst>
              <a:ext uri="{FF2B5EF4-FFF2-40B4-BE49-F238E27FC236}">
                <a16:creationId xmlns:a16="http://schemas.microsoft.com/office/drawing/2014/main" id="{B4491A8D-1C12-96BB-A222-A594FA65B949}"/>
              </a:ext>
            </a:extLst>
          </p:cNvPr>
          <p:cNvGrpSpPr/>
          <p:nvPr/>
        </p:nvGrpSpPr>
        <p:grpSpPr>
          <a:xfrm>
            <a:off x="19858037" y="23149719"/>
            <a:ext cx="2971800" cy="3581400"/>
            <a:chOff x="18339695" y="21611888"/>
            <a:chExt cx="2971800" cy="3581400"/>
          </a:xfrm>
        </p:grpSpPr>
        <p:grpSp>
          <p:nvGrpSpPr>
            <p:cNvPr id="45" name="Group 44">
              <a:extLst>
                <a:ext uri="{FF2B5EF4-FFF2-40B4-BE49-F238E27FC236}">
                  <a16:creationId xmlns:a16="http://schemas.microsoft.com/office/drawing/2014/main" id="{DF8E29E8-A84B-90A4-9C8D-17CBEECC8E27}"/>
                </a:ext>
              </a:extLst>
            </p:cNvPr>
            <p:cNvGrpSpPr/>
            <p:nvPr/>
          </p:nvGrpSpPr>
          <p:grpSpPr>
            <a:xfrm>
              <a:off x="18339695" y="21611888"/>
              <a:ext cx="2971800" cy="3290431"/>
              <a:chOff x="18351789" y="21747050"/>
              <a:chExt cx="2971800" cy="3290431"/>
            </a:xfrm>
          </p:grpSpPr>
          <p:pic>
            <p:nvPicPr>
              <p:cNvPr id="43" name="Picture 10" descr="Arrow Logo - Arrow Transparent png download - 3677*2873 - Free ...">
                <a:extLst>
                  <a:ext uri="{FF2B5EF4-FFF2-40B4-BE49-F238E27FC236}">
                    <a16:creationId xmlns:a16="http://schemas.microsoft.com/office/drawing/2014/main" id="{4B0AA9BF-5575-7CD7-643D-C685091B73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6200000">
                <a:off x="20028679" y="23742571"/>
                <a:ext cx="1453862" cy="113595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A6FF1563-17FF-0DCD-84ED-9DC27D748121}"/>
                  </a:ext>
                </a:extLst>
              </p:cNvPr>
              <p:cNvSpPr txBox="1"/>
              <p:nvPr/>
            </p:nvSpPr>
            <p:spPr>
              <a:xfrm>
                <a:off x="18351789" y="21747050"/>
                <a:ext cx="1467068" cy="569387"/>
              </a:xfrm>
              <a:prstGeom prst="rect">
                <a:avLst/>
              </a:prstGeom>
              <a:noFill/>
            </p:spPr>
            <p:txBody>
              <a:bodyPr wrap="none" rtlCol="0">
                <a:spAutoFit/>
              </a:bodyPr>
              <a:lstStyle/>
              <a:p>
                <a:r>
                  <a:rPr lang="en-US" dirty="0"/>
                  <a:t>Prompt</a:t>
                </a:r>
              </a:p>
            </p:txBody>
          </p:sp>
        </p:grpSp>
        <p:pic>
          <p:nvPicPr>
            <p:cNvPr id="48" name="Picture 10" descr="Arrow Logo - Arrow Transparent png download - 3677*2873 - Free ...">
              <a:extLst>
                <a:ext uri="{FF2B5EF4-FFF2-40B4-BE49-F238E27FC236}">
                  <a16:creationId xmlns:a16="http://schemas.microsoft.com/office/drawing/2014/main" id="{A65AF725-0EE8-4BC6-CC34-52ECF0429A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00000">
              <a:off x="20016585" y="23898378"/>
              <a:ext cx="1453862" cy="1135958"/>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Box 49">
            <a:extLst>
              <a:ext uri="{FF2B5EF4-FFF2-40B4-BE49-F238E27FC236}">
                <a16:creationId xmlns:a16="http://schemas.microsoft.com/office/drawing/2014/main" id="{2544C875-3AC8-F62C-9E5F-8FF94162C51B}"/>
              </a:ext>
            </a:extLst>
          </p:cNvPr>
          <p:cNvSpPr txBox="1"/>
          <p:nvPr/>
        </p:nvSpPr>
        <p:spPr>
          <a:xfrm>
            <a:off x="22835816" y="26121519"/>
            <a:ext cx="1975221" cy="569387"/>
          </a:xfrm>
          <a:prstGeom prst="rect">
            <a:avLst/>
          </a:prstGeom>
          <a:noFill/>
        </p:spPr>
        <p:txBody>
          <a:bodyPr wrap="none" rtlCol="0">
            <a:spAutoFit/>
          </a:bodyPr>
          <a:lstStyle/>
          <a:p>
            <a:r>
              <a:rPr lang="en-US" dirty="0"/>
              <a:t>Response</a:t>
            </a:r>
          </a:p>
        </p:txBody>
      </p:sp>
      <p:sp>
        <p:nvSpPr>
          <p:cNvPr id="51" name="TextBox 50">
            <a:extLst>
              <a:ext uri="{FF2B5EF4-FFF2-40B4-BE49-F238E27FC236}">
                <a16:creationId xmlns:a16="http://schemas.microsoft.com/office/drawing/2014/main" id="{AFB75751-EB3C-075F-F553-9CA09D7C941B}"/>
              </a:ext>
            </a:extLst>
          </p:cNvPr>
          <p:cNvSpPr txBox="1"/>
          <p:nvPr/>
        </p:nvSpPr>
        <p:spPr>
          <a:xfrm>
            <a:off x="23311969" y="22235319"/>
            <a:ext cx="2261068" cy="569387"/>
          </a:xfrm>
          <a:prstGeom prst="rect">
            <a:avLst/>
          </a:prstGeom>
          <a:noFill/>
        </p:spPr>
        <p:txBody>
          <a:bodyPr wrap="none" rtlCol="0">
            <a:spAutoFit/>
          </a:bodyPr>
          <a:lstStyle/>
          <a:p>
            <a:r>
              <a:rPr lang="en-US" dirty="0"/>
              <a:t>AI Assistant</a:t>
            </a:r>
          </a:p>
        </p:txBody>
      </p:sp>
      <p:pic>
        <p:nvPicPr>
          <p:cNvPr id="14" name="Picture 13">
            <a:extLst>
              <a:ext uri="{FF2B5EF4-FFF2-40B4-BE49-F238E27FC236}">
                <a16:creationId xmlns:a16="http://schemas.microsoft.com/office/drawing/2014/main" id="{2BF06571-53D5-E458-0F3E-24EF3CDC7577}"/>
              </a:ext>
            </a:extLst>
          </p:cNvPr>
          <p:cNvPicPr>
            <a:picLocks noChangeAspect="1"/>
          </p:cNvPicPr>
          <p:nvPr/>
        </p:nvPicPr>
        <p:blipFill>
          <a:blip r:embed="rId13"/>
          <a:stretch>
            <a:fillRect/>
          </a:stretch>
        </p:blipFill>
        <p:spPr>
          <a:xfrm>
            <a:off x="539750" y="12295120"/>
            <a:ext cx="14173200" cy="1862999"/>
          </a:xfrm>
          <a:prstGeom prst="rect">
            <a:avLst/>
          </a:prstGeom>
        </p:spPr>
      </p:pic>
      <p:sp>
        <p:nvSpPr>
          <p:cNvPr id="21" name="Rectangle: Rounded Corners 20">
            <a:extLst>
              <a:ext uri="{FF2B5EF4-FFF2-40B4-BE49-F238E27FC236}">
                <a16:creationId xmlns:a16="http://schemas.microsoft.com/office/drawing/2014/main" id="{64154C80-74A8-7851-64BF-8A218F8E621E}"/>
              </a:ext>
            </a:extLst>
          </p:cNvPr>
          <p:cNvSpPr/>
          <p:nvPr/>
        </p:nvSpPr>
        <p:spPr bwMode="auto">
          <a:xfrm>
            <a:off x="15554325" y="14843920"/>
            <a:ext cx="13315155" cy="14367652"/>
          </a:xfrm>
          <a:prstGeom prst="roundRect">
            <a:avLst>
              <a:gd name="adj" fmla="val 2525"/>
            </a:avLst>
          </a:prstGeom>
          <a:no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3500" b="0" i="0" u="none" strike="noStrike" cap="none" normalizeH="0" baseline="0">
              <a:ln>
                <a:noFill/>
              </a:ln>
              <a:solidFill>
                <a:schemeClr val="tx1"/>
              </a:solidFill>
              <a:effectLst/>
              <a:latin typeface="Arial" pitchFamily="34" charset="0"/>
            </a:endParaRPr>
          </a:p>
        </p:txBody>
      </p:sp>
    </p:spTree>
  </p:cSld>
  <p:clrMapOvr>
    <a:masterClrMapping/>
  </p:clrMapOvr>
</p:sld>
</file>

<file path=ppt/theme/theme1.xml><?xml version="1.0" encoding="utf-8"?>
<a:theme xmlns:a="http://schemas.openxmlformats.org/drawingml/2006/main" name="Default Design">
  <a:themeElements>
    <a:clrScheme name="Custom 1">
      <a:dk1>
        <a:srgbClr val="414042"/>
      </a:dk1>
      <a:lt1>
        <a:srgbClr val="FFFFFF"/>
      </a:lt1>
      <a:dk2>
        <a:srgbClr val="981B1E"/>
      </a:dk2>
      <a:lt2>
        <a:srgbClr val="EEECE1"/>
      </a:lt2>
      <a:accent1>
        <a:srgbClr val="981B1E"/>
      </a:accent1>
      <a:accent2>
        <a:srgbClr val="0071CE"/>
      </a:accent2>
      <a:accent3>
        <a:srgbClr val="3F5D30"/>
      </a:accent3>
      <a:accent4>
        <a:srgbClr val="FFD13F"/>
      </a:accent4>
      <a:accent5>
        <a:srgbClr val="0071CE"/>
      </a:accent5>
      <a:accent6>
        <a:srgbClr val="414042"/>
      </a:accent6>
      <a:hlink>
        <a:srgbClr val="0000FF"/>
      </a:hlink>
      <a:folHlink>
        <a:srgbClr val="981B1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75B886E119504DA04062BA9F8D61C7" ma:contentTypeVersion="3" ma:contentTypeDescription="Create a new document." ma:contentTypeScope="" ma:versionID="d62c06ec90a28997c80234454d235d68">
  <xsd:schema xmlns:xsd="http://www.w3.org/2001/XMLSchema" xmlns:xs="http://www.w3.org/2001/XMLSchema" xmlns:p="http://schemas.microsoft.com/office/2006/metadata/properties" xmlns:ns2="426e618d-9c2f-467d-9623-335c5e2ded9c" targetNamespace="http://schemas.microsoft.com/office/2006/metadata/properties" ma:root="true" ma:fieldsID="886a220d9e6a9a130b4021b2d377bab5" ns2:_="">
    <xsd:import namespace="426e618d-9c2f-467d-9623-335c5e2ded9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6e618d-9c2f-467d-9623-335c5e2ded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AF8D9A-9144-45FA-A8C5-6C4ECC4057C8}">
  <ds:schemaRefs>
    <ds:schemaRef ds:uri="http://schemas.microsoft.com/sharepoint/v3/contenttype/forms"/>
  </ds:schemaRefs>
</ds:datastoreItem>
</file>

<file path=customXml/itemProps2.xml><?xml version="1.0" encoding="utf-8"?>
<ds:datastoreItem xmlns:ds="http://schemas.openxmlformats.org/officeDocument/2006/customXml" ds:itemID="{695245F8-CE63-461B-A2E9-CCB38764F8D5}">
  <ds:schemaRefs>
    <ds:schemaRef ds:uri="http://purl.org/dc/dcmitype/"/>
    <ds:schemaRef ds:uri="http://purl.org/dc/elements/1.1/"/>
    <ds:schemaRef ds:uri="http://schemas.microsoft.com/office/2006/metadata/properties"/>
    <ds:schemaRef ds:uri="426e618d-9c2f-467d-9623-335c5e2ded9c"/>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F28B7199-4CA6-4A24-9A2F-3839E79064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6e618d-9c2f-467d-9623-335c5e2ded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616</TotalTime>
  <Words>668</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John DeHart</cp:lastModifiedBy>
  <cp:revision>58</cp:revision>
  <dcterms:created xsi:type="dcterms:W3CDTF">2004-07-27T20:30:49Z</dcterms:created>
  <dcterms:modified xsi:type="dcterms:W3CDTF">2024-05-16T23:23:16Z</dcterms:modified>
  <cp:category>research posters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0x010100A375B886E119504DA04062BA9F8D61C7</vt:lpwstr>
  </property>
</Properties>
</file>