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48" r:id="rId5"/>
  </p:sldMasterIdLst>
  <p:notesMasterIdLst>
    <p:notesMasterId r:id="rId26"/>
  </p:notesMasterIdLst>
  <p:handoutMasterIdLst>
    <p:handoutMasterId r:id="rId27"/>
  </p:handoutMasterIdLst>
  <p:sldIdLst>
    <p:sldId id="286" r:id="rId6"/>
    <p:sldId id="288" r:id="rId7"/>
    <p:sldId id="276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59" r:id="rId25"/>
  </p:sldIdLst>
  <p:sldSz cx="12198350" cy="6858000"/>
  <p:notesSz cx="6858000" cy="9144000"/>
  <p:defaultTextStyle>
    <a:defPPr>
      <a:defRPr lang="en-US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D31"/>
    <a:srgbClr val="809F71"/>
    <a:srgbClr val="719F8C"/>
    <a:srgbClr val="AABFA0"/>
    <a:srgbClr val="A0BFB2"/>
    <a:srgbClr val="FF5341"/>
    <a:srgbClr val="0071CE"/>
    <a:srgbClr val="2B6FAA"/>
    <a:srgbClr val="D09D00"/>
    <a:srgbClr val="98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5" autoAdjust="0"/>
    <p:restoredTop sz="96327" autoAdjust="0"/>
  </p:normalViewPr>
  <p:slideViewPr>
    <p:cSldViewPr snapToGrid="0" snapToObjects="1">
      <p:cViewPr>
        <p:scale>
          <a:sx n="92" d="100"/>
          <a:sy n="92" d="100"/>
        </p:scale>
        <p:origin x="350" y="-25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rgbClr val="809F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rgbClr val="809F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09F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F3E9B-0D6A-4777-B6BC-B05C47CAFFC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869E26B-477C-4D32-98CB-776FD816F3A0}">
      <dgm:prSet phldrT="[Text]"/>
      <dgm:spPr>
        <a:solidFill>
          <a:schemeClr val="accent1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 </a:t>
          </a:r>
        </a:p>
      </dgm:t>
    </dgm:pt>
    <dgm:pt modelId="{59B03708-E648-46D0-A897-B527FEAD3912}" type="parTrans" cxnId="{E36CCAE4-6EB4-402A-96E9-8DFCA67E847E}">
      <dgm:prSet/>
      <dgm:spPr/>
      <dgm:t>
        <a:bodyPr/>
        <a:lstStyle/>
        <a:p>
          <a:endParaRPr lang="en-US"/>
        </a:p>
      </dgm:t>
    </dgm:pt>
    <dgm:pt modelId="{288CE524-6CAC-4B5C-B598-E6F8F8FF9483}" type="sibTrans" cxnId="{E36CCAE4-6EB4-402A-96E9-8DFCA67E847E}">
      <dgm:prSet/>
      <dgm:spPr/>
      <dgm:t>
        <a:bodyPr/>
        <a:lstStyle/>
        <a:p>
          <a:endParaRPr lang="en-US"/>
        </a:p>
      </dgm:t>
    </dgm:pt>
    <dgm:pt modelId="{A3ADD165-AF01-46F4-A4AD-422D6C8AB8C6}">
      <dgm:prSet phldrT="[Text]"/>
      <dgm:spPr>
        <a:solidFill>
          <a:schemeClr val="accent4">
            <a:alpha val="70000"/>
          </a:schemeClr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 </a:t>
          </a:r>
        </a:p>
      </dgm:t>
    </dgm:pt>
    <dgm:pt modelId="{5B5B4DDF-5017-4873-85E3-EAFCE3527F96}" type="parTrans" cxnId="{E5127B9E-52CA-413A-8C9F-579DE0876AE2}">
      <dgm:prSet/>
      <dgm:spPr/>
      <dgm:t>
        <a:bodyPr/>
        <a:lstStyle/>
        <a:p>
          <a:endParaRPr lang="en-US"/>
        </a:p>
      </dgm:t>
    </dgm:pt>
    <dgm:pt modelId="{BFF96F31-4B17-44AA-8779-9BB49DEF441C}" type="sibTrans" cxnId="{E5127B9E-52CA-413A-8C9F-579DE0876AE2}">
      <dgm:prSet/>
      <dgm:spPr/>
      <dgm:t>
        <a:bodyPr/>
        <a:lstStyle/>
        <a:p>
          <a:endParaRPr lang="en-US"/>
        </a:p>
      </dgm:t>
    </dgm:pt>
    <dgm:pt modelId="{0D5F5FA4-FE49-4007-9AB1-DF49EF296635}">
      <dgm:prSet phldrT="[Text]"/>
      <dgm:spPr>
        <a:solidFill>
          <a:schemeClr val="accent2">
            <a:alpha val="50000"/>
          </a:schemeClr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 </a:t>
          </a:r>
        </a:p>
      </dgm:t>
    </dgm:pt>
    <dgm:pt modelId="{9535D550-A867-448F-A0F1-F4489642E99B}" type="parTrans" cxnId="{6B045FE9-1853-49DD-BEBD-9AC7F6DD5071}">
      <dgm:prSet/>
      <dgm:spPr/>
      <dgm:t>
        <a:bodyPr/>
        <a:lstStyle/>
        <a:p>
          <a:endParaRPr lang="en-US"/>
        </a:p>
      </dgm:t>
    </dgm:pt>
    <dgm:pt modelId="{C0F73C20-5908-45E4-98F4-CD10ED223D27}" type="sibTrans" cxnId="{6B045FE9-1853-49DD-BEBD-9AC7F6DD5071}">
      <dgm:prSet/>
      <dgm:spPr/>
      <dgm:t>
        <a:bodyPr/>
        <a:lstStyle/>
        <a:p>
          <a:endParaRPr lang="en-US"/>
        </a:p>
      </dgm:t>
    </dgm:pt>
    <dgm:pt modelId="{52B8880A-AB1B-4023-A508-AB04E62ECB70}" type="pres">
      <dgm:prSet presAssocID="{07CF3E9B-0D6A-4777-B6BC-B05C47CAFFC1}" presName="compositeShape" presStyleCnt="0">
        <dgm:presLayoutVars>
          <dgm:chMax val="7"/>
          <dgm:dir/>
          <dgm:resizeHandles val="exact"/>
        </dgm:presLayoutVars>
      </dgm:prSet>
      <dgm:spPr/>
    </dgm:pt>
    <dgm:pt modelId="{55BCAD5D-6BB4-41BE-8FF5-884ABC5489AF}" type="pres">
      <dgm:prSet presAssocID="{3869E26B-477C-4D32-98CB-776FD816F3A0}" presName="circ1" presStyleLbl="vennNode1" presStyleIdx="0" presStyleCnt="3" custLinFactNeighborY="770"/>
      <dgm:spPr/>
    </dgm:pt>
    <dgm:pt modelId="{9AEE920B-AE97-4DF4-898A-E3D1C8D9586F}" type="pres">
      <dgm:prSet presAssocID="{3869E26B-477C-4D32-98CB-776FD816F3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F93992-124F-4357-849D-F6E9D5C247E1}" type="pres">
      <dgm:prSet presAssocID="{A3ADD165-AF01-46F4-A4AD-422D6C8AB8C6}" presName="circ2" presStyleLbl="vennNode1" presStyleIdx="1" presStyleCnt="3" custLinFactNeighborY="770"/>
      <dgm:spPr/>
    </dgm:pt>
    <dgm:pt modelId="{C94FF28A-63FB-4160-AD9F-2A6913454162}" type="pres">
      <dgm:prSet presAssocID="{A3ADD165-AF01-46F4-A4AD-422D6C8AB8C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7DD7EB-DCE7-463C-B9E9-6970FAFCD0CC}" type="pres">
      <dgm:prSet presAssocID="{0D5F5FA4-FE49-4007-9AB1-DF49EF296635}" presName="circ3" presStyleLbl="vennNode1" presStyleIdx="2" presStyleCnt="3" custLinFactNeighborY="770"/>
      <dgm:spPr/>
    </dgm:pt>
    <dgm:pt modelId="{EE04854B-C386-4DC5-AD88-491ED5603783}" type="pres">
      <dgm:prSet presAssocID="{0D5F5FA4-FE49-4007-9AB1-DF49EF2966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FD6E13-3A27-4F47-92D1-36BA556C808F}" type="presOf" srcId="{0D5F5FA4-FE49-4007-9AB1-DF49EF296635}" destId="{EE04854B-C386-4DC5-AD88-491ED5603783}" srcOrd="1" destOrd="0" presId="urn:microsoft.com/office/officeart/2005/8/layout/venn1"/>
    <dgm:cxn modelId="{1DE7FE37-E4A5-FA4D-9779-B2A7A3561590}" type="presOf" srcId="{3869E26B-477C-4D32-98CB-776FD816F3A0}" destId="{9AEE920B-AE97-4DF4-898A-E3D1C8D9586F}" srcOrd="1" destOrd="0" presId="urn:microsoft.com/office/officeart/2005/8/layout/venn1"/>
    <dgm:cxn modelId="{F9F20E62-65B5-8247-9FD9-B35477AC3737}" type="presOf" srcId="{07CF3E9B-0D6A-4777-B6BC-B05C47CAFFC1}" destId="{52B8880A-AB1B-4023-A508-AB04E62ECB70}" srcOrd="0" destOrd="0" presId="urn:microsoft.com/office/officeart/2005/8/layout/venn1"/>
    <dgm:cxn modelId="{797BBB63-3596-C64C-BB93-5D64A28D3141}" type="presOf" srcId="{A3ADD165-AF01-46F4-A4AD-422D6C8AB8C6}" destId="{C94FF28A-63FB-4160-AD9F-2A6913454162}" srcOrd="1" destOrd="0" presId="urn:microsoft.com/office/officeart/2005/8/layout/venn1"/>
    <dgm:cxn modelId="{9D328944-3B02-9C4C-98F9-928954628F94}" type="presOf" srcId="{0D5F5FA4-FE49-4007-9AB1-DF49EF296635}" destId="{8E7DD7EB-DCE7-463C-B9E9-6970FAFCD0CC}" srcOrd="0" destOrd="0" presId="urn:microsoft.com/office/officeart/2005/8/layout/venn1"/>
    <dgm:cxn modelId="{81C33477-6261-C44F-B03A-4E41F0D4ED5A}" type="presOf" srcId="{A3ADD165-AF01-46F4-A4AD-422D6C8AB8C6}" destId="{FDF93992-124F-4357-849D-F6E9D5C247E1}" srcOrd="0" destOrd="0" presId="urn:microsoft.com/office/officeart/2005/8/layout/venn1"/>
    <dgm:cxn modelId="{E5127B9E-52CA-413A-8C9F-579DE0876AE2}" srcId="{07CF3E9B-0D6A-4777-B6BC-B05C47CAFFC1}" destId="{A3ADD165-AF01-46F4-A4AD-422D6C8AB8C6}" srcOrd="1" destOrd="0" parTransId="{5B5B4DDF-5017-4873-85E3-EAFCE3527F96}" sibTransId="{BFF96F31-4B17-44AA-8779-9BB49DEF441C}"/>
    <dgm:cxn modelId="{7B0F6CDD-9E96-B346-BB2D-CAF657772866}" type="presOf" srcId="{3869E26B-477C-4D32-98CB-776FD816F3A0}" destId="{55BCAD5D-6BB4-41BE-8FF5-884ABC5489AF}" srcOrd="0" destOrd="0" presId="urn:microsoft.com/office/officeart/2005/8/layout/venn1"/>
    <dgm:cxn modelId="{E36CCAE4-6EB4-402A-96E9-8DFCA67E847E}" srcId="{07CF3E9B-0D6A-4777-B6BC-B05C47CAFFC1}" destId="{3869E26B-477C-4D32-98CB-776FD816F3A0}" srcOrd="0" destOrd="0" parTransId="{59B03708-E648-46D0-A897-B527FEAD3912}" sibTransId="{288CE524-6CAC-4B5C-B598-E6F8F8FF9483}"/>
    <dgm:cxn modelId="{6B045FE9-1853-49DD-BEBD-9AC7F6DD5071}" srcId="{07CF3E9B-0D6A-4777-B6BC-B05C47CAFFC1}" destId="{0D5F5FA4-FE49-4007-9AB1-DF49EF296635}" srcOrd="2" destOrd="0" parTransId="{9535D550-A867-448F-A0F1-F4489642E99B}" sibTransId="{C0F73C20-5908-45E4-98F4-CD10ED223D27}"/>
    <dgm:cxn modelId="{E10D34F6-962A-1F43-BD80-6AE5DEBF6DD9}" type="presParOf" srcId="{52B8880A-AB1B-4023-A508-AB04E62ECB70}" destId="{55BCAD5D-6BB4-41BE-8FF5-884ABC5489AF}" srcOrd="0" destOrd="0" presId="urn:microsoft.com/office/officeart/2005/8/layout/venn1"/>
    <dgm:cxn modelId="{3E51A194-42DF-7444-8469-0CC3E8F77ADD}" type="presParOf" srcId="{52B8880A-AB1B-4023-A508-AB04E62ECB70}" destId="{9AEE920B-AE97-4DF4-898A-E3D1C8D9586F}" srcOrd="1" destOrd="0" presId="urn:microsoft.com/office/officeart/2005/8/layout/venn1"/>
    <dgm:cxn modelId="{637C3677-9ECF-264D-A3EC-75613BD6B91E}" type="presParOf" srcId="{52B8880A-AB1B-4023-A508-AB04E62ECB70}" destId="{FDF93992-124F-4357-849D-F6E9D5C247E1}" srcOrd="2" destOrd="0" presId="urn:microsoft.com/office/officeart/2005/8/layout/venn1"/>
    <dgm:cxn modelId="{BF3B3503-57BE-0A4A-AB2B-283CF44B7A95}" type="presParOf" srcId="{52B8880A-AB1B-4023-A508-AB04E62ECB70}" destId="{C94FF28A-63FB-4160-AD9F-2A6913454162}" srcOrd="3" destOrd="0" presId="urn:microsoft.com/office/officeart/2005/8/layout/venn1"/>
    <dgm:cxn modelId="{BDD1845A-C412-8B47-B473-A00A53A638CC}" type="presParOf" srcId="{52B8880A-AB1B-4023-A508-AB04E62ECB70}" destId="{8E7DD7EB-DCE7-463C-B9E9-6970FAFCD0CC}" srcOrd="4" destOrd="0" presId="urn:microsoft.com/office/officeart/2005/8/layout/venn1"/>
    <dgm:cxn modelId="{4B181C53-FD34-DD41-9A96-5E9C6CFE78DE}" type="presParOf" srcId="{52B8880A-AB1B-4023-A508-AB04E62ECB70}" destId="{EE04854B-C386-4DC5-AD88-491ED56037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CAD5D-6BB4-41BE-8FF5-884ABC5489AF}">
      <dsp:nvSpPr>
        <dsp:cNvPr id="0" name=""/>
        <dsp:cNvSpPr/>
      </dsp:nvSpPr>
      <dsp:spPr>
        <a:xfrm>
          <a:off x="1547074" y="52313"/>
          <a:ext cx="1833432" cy="1833432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 </a:t>
          </a:r>
        </a:p>
      </dsp:txBody>
      <dsp:txXfrm>
        <a:off x="1791532" y="373164"/>
        <a:ext cx="1344516" cy="825044"/>
      </dsp:txXfrm>
    </dsp:sp>
    <dsp:sp modelId="{FDF93992-124F-4357-849D-F6E9D5C247E1}">
      <dsp:nvSpPr>
        <dsp:cNvPr id="0" name=""/>
        <dsp:cNvSpPr/>
      </dsp:nvSpPr>
      <dsp:spPr>
        <a:xfrm>
          <a:off x="2208637" y="1198208"/>
          <a:ext cx="1833432" cy="1833432"/>
        </a:xfrm>
        <a:prstGeom prst="ellipse">
          <a:avLst/>
        </a:prstGeom>
        <a:solidFill>
          <a:schemeClr val="accent4">
            <a:alpha val="7000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 </a:t>
          </a:r>
        </a:p>
      </dsp:txBody>
      <dsp:txXfrm>
        <a:off x="2769362" y="1671845"/>
        <a:ext cx="1100059" cy="1008387"/>
      </dsp:txXfrm>
    </dsp:sp>
    <dsp:sp modelId="{8E7DD7EB-DCE7-463C-B9E9-6970FAFCD0CC}">
      <dsp:nvSpPr>
        <dsp:cNvPr id="0" name=""/>
        <dsp:cNvSpPr/>
      </dsp:nvSpPr>
      <dsp:spPr>
        <a:xfrm>
          <a:off x="885511" y="1198208"/>
          <a:ext cx="1833432" cy="1833432"/>
        </a:xfrm>
        <a:prstGeom prst="ellipse">
          <a:avLst/>
        </a:prstGeom>
        <a:solidFill>
          <a:schemeClr val="accent2">
            <a:alpha val="5000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 </a:t>
          </a:r>
        </a:p>
      </dsp:txBody>
      <dsp:txXfrm>
        <a:off x="1058159" y="1671845"/>
        <a:ext cx="1100059" cy="1008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615DB-5487-1645-B10C-3E5FE51F2D84}" type="datetime1">
              <a:rPr lang="fr-FR" smtClean="0"/>
              <a:t>03/07/2024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C975-A23D-1043-8329-AE888A9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6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EFBC-D821-BA44-9E84-202053B14561}" type="datetime1">
              <a:rPr lang="fr-FR" smtClean="0"/>
              <a:t>03/07/2024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85D96-4FDB-7148-B18B-46402D70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0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2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45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2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85D96-4FDB-7148-B18B-46402D7060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BF7872CC-E536-8833-C471-4977DF06C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0555" y="571459"/>
            <a:ext cx="5087324" cy="167811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6F03A3-562D-8F9F-4DDE-0455B9C2F1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9473" b="9473"/>
          <a:stretch/>
        </p:blipFill>
        <p:spPr>
          <a:xfrm>
            <a:off x="6048041" y="-127243"/>
            <a:ext cx="6345595" cy="2768159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359777" y="4409344"/>
            <a:ext cx="11376530" cy="1123038"/>
          </a:xfrm>
          <a:noFill/>
          <a:ln>
            <a:noFill/>
          </a:ln>
        </p:spPr>
        <p:txBody>
          <a:bodyPr anchor="b"/>
          <a:lstStyle>
            <a:lvl1pPr algn="l">
              <a:defRPr sz="6000" baseline="0">
                <a:solidFill>
                  <a:srgbClr val="3F5D3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1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59777" y="3527475"/>
            <a:ext cx="11376530" cy="867169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fr-FR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59777" y="5532382"/>
            <a:ext cx="3074092" cy="0"/>
          </a:xfrm>
          <a:prstGeom prst="line">
            <a:avLst/>
          </a:prstGeom>
          <a:ln w="76200" cmpd="sng">
            <a:solidFill>
              <a:srgbClr val="3F5D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436AFF-B751-2B31-A49B-1BCBA7AE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B9E4FD-C960-E0DF-2C75-F31483304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978897-CD14-4959-4E45-FEB02B03C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CCD022F-4833-B840-902D-A28E2B167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66B9E5-E56D-BD5D-F814-BDAA5161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AC6CAF-6DE0-FDF9-9528-B6BE67AFF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>
            <a:lvl1pPr>
              <a:defRPr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87A211-0AA7-679A-A69A-F64C1441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84257C-A72E-3882-4253-0605D90BC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A4CFC90-8DFD-9829-BB33-954C1FBD1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7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AE59-3D7D-9F72-F9C2-B52F6E235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4128687"/>
            <a:ext cx="3862811" cy="1137580"/>
          </a:xfrm>
          <a:prstGeom prst="rect">
            <a:avLst/>
          </a:prstGeom>
          <a:noFill/>
        </p:spPr>
        <p:txBody>
          <a:bodyPr vert="horz" lIns="121954" tIns="60977" rIns="121954" bIns="60977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www.incose.org</a:t>
            </a:r>
            <a:r>
              <a:rPr lang="en-US" dirty="0"/>
              <a:t>/symp2024 #INCOSEIS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AA4E6887-D382-6DC3-D095-19557F1BC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586648" y="1918191"/>
            <a:ext cx="6449989" cy="21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BF7872CC-E536-8833-C471-4977DF06C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6730" y="570197"/>
            <a:ext cx="5094974" cy="16806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6F03A3-562D-8F9F-4DDE-0455B9C2F1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9473" b="9473"/>
          <a:stretch/>
        </p:blipFill>
        <p:spPr>
          <a:xfrm>
            <a:off x="6048041" y="-127243"/>
            <a:ext cx="6345595" cy="2768159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359777" y="4409344"/>
            <a:ext cx="11376530" cy="1123038"/>
          </a:xfrm>
          <a:noFill/>
          <a:ln>
            <a:noFill/>
          </a:ln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1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59777" y="3527475"/>
            <a:ext cx="11376530" cy="867169"/>
          </a:xfrm>
          <a:noFill/>
        </p:spPr>
        <p:txBody>
          <a:bodyPr anchor="b"/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Section</a:t>
            </a:r>
            <a:endParaRPr lang="fr-FR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59777" y="5532382"/>
            <a:ext cx="3074092" cy="0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436AFF-B751-2B31-A49B-1BCBA7AE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B9E4FD-C960-E0DF-2C75-F31483304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www.incose.org</a:t>
            </a:r>
            <a:r>
              <a:rPr lang="en-US" dirty="0"/>
              <a:t>/symp2024 #INCOSEIS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978897-CD14-4959-4E45-FEB02B03C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ctrTitle" hasCustomPrompt="1"/>
          </p:nvPr>
        </p:nvSpPr>
        <p:spPr>
          <a:xfrm>
            <a:off x="359777" y="3975759"/>
            <a:ext cx="11376530" cy="1123038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Title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59777" y="3093890"/>
            <a:ext cx="11376530" cy="867169"/>
          </a:xfrm>
        </p:spPr>
        <p:txBody>
          <a:bodyPr anchor="b"/>
          <a:lstStyle>
            <a:lvl1pPr marL="0" indent="0" algn="l">
              <a:buNone/>
              <a:defRPr sz="2400"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Section</a:t>
            </a:r>
            <a:endParaRPr lang="fr-FR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59777" y="5098797"/>
            <a:ext cx="3074092" cy="0"/>
          </a:xfrm>
          <a:prstGeom prst="line">
            <a:avLst/>
          </a:prstGeom>
          <a:ln w="76200" cmpd="sng">
            <a:solidFill>
              <a:srgbClr val="809F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7" descr="logo-IS.png">
            <a:extLst>
              <a:ext uri="{FF2B5EF4-FFF2-40B4-BE49-F238E27FC236}">
                <a16:creationId xmlns:a16="http://schemas.microsoft.com/office/drawing/2014/main" id="{E50866E7-4162-7A98-3E26-93D90AD7C1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789" y="165295"/>
            <a:ext cx="2033681" cy="1702191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7D797C-D046-80F8-EC90-4E08BE27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D6B1FAB-0F8B-9952-3886-6BF7EB97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697720-FF28-EBCA-6E58-9305D8EC7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37F5C37-BBA8-A164-A506-A11870B88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E73E83-95CC-AF26-B2FB-7EBBABB2B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07CCF9-DED4-7F60-8C36-EE34081D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37F5C37-BBA8-A164-A506-A11870B88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E73E83-95CC-AF26-B2FB-7EBBABB2B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07CCF9-DED4-7F60-8C36-EE34081D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564444-CAD3-4320-F78B-B1BD4EFAA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10978515" cy="4525963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  <a:latin typeface="+mn-lt"/>
              </a:defRPr>
            </a:lvl1pPr>
            <a:lvl2pPr>
              <a:defRPr sz="3200">
                <a:solidFill>
                  <a:schemeClr val="bg1"/>
                </a:solidFill>
                <a:latin typeface="+mn-lt"/>
              </a:defRPr>
            </a:lvl2pPr>
            <a:lvl3pPr>
              <a:defRPr sz="2700">
                <a:solidFill>
                  <a:schemeClr val="bg1"/>
                </a:solidFill>
                <a:latin typeface="+mn-lt"/>
              </a:defRPr>
            </a:lvl3pPr>
            <a:lvl4pPr>
              <a:defRPr sz="2400">
                <a:solidFill>
                  <a:schemeClr val="bg1"/>
                </a:solidFill>
                <a:latin typeface="+mn-lt"/>
              </a:defRPr>
            </a:lvl4pPr>
            <a:lvl5pPr>
              <a:defRPr sz="2400">
                <a:solidFill>
                  <a:schemeClr val="bg1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050ACD-CCDD-C334-760B-356AAC82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6CF7F3-BBE8-3E66-F7BB-853982998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C15E13-F5E3-1B14-E7C2-31B8EC218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  <a:latin typeface="+mn-lt"/>
              </a:defRPr>
            </a:lvl1pPr>
            <a:lvl2pPr>
              <a:defRPr sz="3200">
                <a:solidFill>
                  <a:schemeClr val="bg1"/>
                </a:solidFill>
                <a:latin typeface="+mn-lt"/>
              </a:defRPr>
            </a:lvl2pPr>
            <a:lvl3pPr>
              <a:defRPr sz="2700">
                <a:solidFill>
                  <a:schemeClr val="bg1"/>
                </a:solidFill>
                <a:latin typeface="+mn-lt"/>
              </a:defRPr>
            </a:lvl3pPr>
            <a:lvl4pPr>
              <a:defRPr sz="2400">
                <a:solidFill>
                  <a:schemeClr val="bg1"/>
                </a:solidFill>
                <a:latin typeface="+mn-lt"/>
              </a:defRPr>
            </a:lvl4pPr>
            <a:lvl5pPr>
              <a:defRPr sz="2400">
                <a:solidFill>
                  <a:schemeClr val="bg1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  <a:latin typeface="+mn-lt"/>
              </a:defRPr>
            </a:lvl1pPr>
            <a:lvl2pPr>
              <a:defRPr sz="3200">
                <a:solidFill>
                  <a:schemeClr val="bg1"/>
                </a:solidFill>
                <a:latin typeface="+mn-lt"/>
              </a:defRPr>
            </a:lvl2pPr>
            <a:lvl3pPr>
              <a:defRPr sz="2700">
                <a:solidFill>
                  <a:schemeClr val="bg1"/>
                </a:solidFill>
                <a:latin typeface="+mn-lt"/>
              </a:defRPr>
            </a:lvl3pPr>
            <a:lvl4pPr>
              <a:defRPr sz="2400">
                <a:solidFill>
                  <a:schemeClr val="bg1"/>
                </a:solidFill>
                <a:latin typeface="+mn-lt"/>
              </a:defRPr>
            </a:lvl4pPr>
            <a:lvl5pPr>
              <a:defRPr sz="2400">
                <a:solidFill>
                  <a:schemeClr val="bg1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039F7E-4C34-DE7B-B7A0-8DF6E12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2EFC7B-0C72-7782-6B07-843FCD675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77C746-32D2-BFAA-3C89-6DBBA980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4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  <a:lvl2pPr>
              <a:defRPr sz="2700">
                <a:solidFill>
                  <a:schemeClr val="bg1"/>
                </a:solidFill>
                <a:latin typeface="+mn-lt"/>
              </a:defRPr>
            </a:lvl2pPr>
            <a:lvl3pPr>
              <a:defRPr sz="2400">
                <a:solidFill>
                  <a:schemeClr val="bg1"/>
                </a:solidFill>
                <a:latin typeface="+mn-lt"/>
              </a:defRPr>
            </a:lvl3pPr>
            <a:lvl4pPr>
              <a:defRPr sz="2100">
                <a:solidFill>
                  <a:schemeClr val="bg1"/>
                </a:solidFill>
                <a:latin typeface="+mn-lt"/>
              </a:defRPr>
            </a:lvl4pPr>
            <a:lvl5pPr>
              <a:defRPr sz="2100">
                <a:solidFill>
                  <a:schemeClr val="bg1"/>
                </a:solidFill>
                <a:latin typeface="+mn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  <a:lvl2pPr>
              <a:defRPr sz="2700">
                <a:solidFill>
                  <a:schemeClr val="bg1"/>
                </a:solidFill>
                <a:latin typeface="+mn-lt"/>
              </a:defRPr>
            </a:lvl2pPr>
            <a:lvl3pPr>
              <a:defRPr sz="2400">
                <a:solidFill>
                  <a:schemeClr val="bg1"/>
                </a:solidFill>
                <a:latin typeface="+mn-lt"/>
              </a:defRPr>
            </a:lvl3pPr>
            <a:lvl4pPr>
              <a:defRPr sz="2100">
                <a:solidFill>
                  <a:schemeClr val="bg1"/>
                </a:solidFill>
                <a:latin typeface="+mn-lt"/>
              </a:defRPr>
            </a:lvl4pPr>
            <a:lvl5pPr>
              <a:defRPr sz="2100">
                <a:solidFill>
                  <a:schemeClr val="bg1"/>
                </a:solidFill>
                <a:latin typeface="+mn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E6ED60-C94A-045E-4E87-87F2D16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EF2269-0E41-D755-8411-30107241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A62581-FF37-7962-C371-07F1AB4C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ctrTitle" hasCustomPrompt="1"/>
          </p:nvPr>
        </p:nvSpPr>
        <p:spPr>
          <a:xfrm>
            <a:off x="359777" y="3975759"/>
            <a:ext cx="11376530" cy="1123038"/>
          </a:xfrm>
        </p:spPr>
        <p:txBody>
          <a:bodyPr anchor="b"/>
          <a:lstStyle>
            <a:lvl1pPr algn="l">
              <a:defRPr sz="6000" baseline="0">
                <a:solidFill>
                  <a:srgbClr val="3F5D3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Title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59777" y="3093890"/>
            <a:ext cx="11376530" cy="867169"/>
          </a:xfrm>
        </p:spPr>
        <p:txBody>
          <a:bodyPr anchor="b"/>
          <a:lstStyle>
            <a:lvl1pPr marL="0" indent="0" algn="l">
              <a:buNone/>
              <a:defRPr sz="2400"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Section</a:t>
            </a:r>
            <a:endParaRPr lang="fr-FR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59777" y="5098797"/>
            <a:ext cx="3074092" cy="0"/>
          </a:xfrm>
          <a:prstGeom prst="line">
            <a:avLst/>
          </a:prstGeom>
          <a:ln w="76200" cmpd="sng">
            <a:solidFill>
              <a:srgbClr val="3F5D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7" descr="logo-IS.png">
            <a:extLst>
              <a:ext uri="{FF2B5EF4-FFF2-40B4-BE49-F238E27FC236}">
                <a16:creationId xmlns:a16="http://schemas.microsoft.com/office/drawing/2014/main" id="{E50866E7-4162-7A98-3E26-93D90AD7C1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789" y="165295"/>
            <a:ext cx="2033681" cy="1702191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7D797C-D046-80F8-EC90-4E08BE27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D6B1FAB-0F8B-9952-3886-6BF7EB97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697720-FF28-EBCA-6E58-9305D8EC7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2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53C868-603D-0945-2181-8A0BA3C76697}"/>
              </a:ext>
            </a:extLst>
          </p:cNvPr>
          <p:cNvSpPr/>
          <p:nvPr userDrawn="1"/>
        </p:nvSpPr>
        <p:spPr>
          <a:xfrm>
            <a:off x="-1" y="-127243"/>
            <a:ext cx="12393637" cy="7104185"/>
          </a:xfrm>
          <a:prstGeom prst="rect">
            <a:avLst/>
          </a:prstGeom>
          <a:solidFill>
            <a:srgbClr val="3F5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/>
          <a:lstStyle>
            <a:lvl1pPr>
              <a:defRPr sz="4300">
                <a:latin typeface="+mn-lt"/>
              </a:defRPr>
            </a:lvl1pPr>
            <a:lvl2pPr>
              <a:defRPr sz="3700">
                <a:latin typeface="+mn-lt"/>
              </a:defRPr>
            </a:lvl2pPr>
            <a:lvl3pPr>
              <a:defRPr sz="3200">
                <a:latin typeface="+mn-lt"/>
              </a:defRPr>
            </a:lvl3pPr>
            <a:lvl4pPr>
              <a:defRPr sz="2700">
                <a:latin typeface="+mn-lt"/>
              </a:defRPr>
            </a:lvl4pPr>
            <a:lvl5pPr>
              <a:defRPr sz="2700">
                <a:latin typeface="+mn-lt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>
                <a:latin typeface="+mn-lt"/>
              </a:defRPr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4431B2-13C8-77F6-B93E-E049DD4B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8D6A5F7-8420-ACA1-1440-D93C94B7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9E0974E-F13A-52E9-31A1-24C90FCB5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>
                <a:latin typeface="+mn-lt"/>
              </a:defRPr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A47DF41-A709-7794-4C77-803ACF82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63F5C9-CF77-05BA-3F78-06ACE76B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E9E8B-5ECC-20E1-9C46-1B7FC055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22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CCD022F-4833-B840-902D-A28E2B167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66B9E5-E56D-BD5D-F814-BDAA5161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AC6CAF-6DE0-FDF9-9528-B6BE67AFF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53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87A211-0AA7-679A-A69A-F64C1441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84257C-A72E-3882-4253-0605D90BC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A4CFC90-8DFD-9829-BB33-954C1FBD1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7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AE59-3D7D-9F72-F9C2-B52F6E235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4128687"/>
            <a:ext cx="3862811" cy="1205313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www.incose.org</a:t>
            </a:r>
            <a:r>
              <a:rPr lang="en-US" dirty="0"/>
              <a:t>/symp2024 #INCOSEIS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AA4E6887-D382-6DC3-D095-19557F1BC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581798" y="1916591"/>
            <a:ext cx="6459688" cy="2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37F5C37-BBA8-A164-A506-A11870B88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E73E83-95CC-AF26-B2FB-7EBBABB2B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07CCF9-DED4-7F60-8C36-EE34081D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4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37F5C37-BBA8-A164-A506-A11870B88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E73E83-95CC-AF26-B2FB-7EBBABB2B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07CCF9-DED4-7F60-8C36-EE34081D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3CAE-A579-915E-02F9-1749D14EB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10978515" cy="4525963"/>
          </a:xfrm>
        </p:spPr>
        <p:txBody>
          <a:bodyPr/>
          <a:lstStyle>
            <a:lvl1pPr>
              <a:defRPr sz="3700">
                <a:solidFill>
                  <a:schemeClr val="tx2"/>
                </a:solidFill>
                <a:latin typeface="+mn-lt"/>
              </a:defRPr>
            </a:lvl1pPr>
            <a:lvl2pPr>
              <a:defRPr sz="3200">
                <a:solidFill>
                  <a:schemeClr val="tx2"/>
                </a:solidFill>
                <a:latin typeface="+mn-lt"/>
              </a:defRPr>
            </a:lvl2pPr>
            <a:lvl3pPr>
              <a:defRPr sz="2700">
                <a:solidFill>
                  <a:schemeClr val="tx2"/>
                </a:solidFill>
                <a:latin typeface="+mn-lt"/>
              </a:defRPr>
            </a:lvl3pPr>
            <a:lvl4pPr>
              <a:defRPr sz="2400">
                <a:solidFill>
                  <a:schemeClr val="tx2"/>
                </a:solidFill>
                <a:latin typeface="+mn-lt"/>
              </a:defRPr>
            </a:lvl4pPr>
            <a:lvl5pPr>
              <a:defRPr sz="2400">
                <a:solidFill>
                  <a:schemeClr val="tx2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050ACD-CCDD-C334-760B-356AAC82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6CF7F3-BBE8-3E66-F7BB-853982998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C15E13-F5E3-1B14-E7C2-31B8EC218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/>
          <a:lstStyle>
            <a:lvl1pPr>
              <a:defRPr sz="3700">
                <a:solidFill>
                  <a:schemeClr val="tx2"/>
                </a:solidFill>
                <a:latin typeface="+mn-lt"/>
              </a:defRPr>
            </a:lvl1pPr>
            <a:lvl2pPr>
              <a:defRPr sz="3200">
                <a:solidFill>
                  <a:schemeClr val="tx2"/>
                </a:solidFill>
                <a:latin typeface="+mn-lt"/>
              </a:defRPr>
            </a:lvl2pPr>
            <a:lvl3pPr>
              <a:defRPr sz="2700">
                <a:solidFill>
                  <a:schemeClr val="tx2"/>
                </a:solidFill>
                <a:latin typeface="+mn-lt"/>
              </a:defRPr>
            </a:lvl3pPr>
            <a:lvl4pPr>
              <a:defRPr sz="2400">
                <a:solidFill>
                  <a:schemeClr val="tx2"/>
                </a:solidFill>
                <a:latin typeface="+mn-lt"/>
              </a:defRPr>
            </a:lvl4pPr>
            <a:lvl5pPr>
              <a:defRPr sz="2400">
                <a:solidFill>
                  <a:schemeClr val="tx2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/>
          <a:lstStyle>
            <a:lvl1pPr>
              <a:defRPr sz="3700">
                <a:solidFill>
                  <a:schemeClr val="tx2"/>
                </a:solidFill>
                <a:latin typeface="+mn-lt"/>
              </a:defRPr>
            </a:lvl1pPr>
            <a:lvl2pPr>
              <a:defRPr sz="3200">
                <a:solidFill>
                  <a:schemeClr val="tx2"/>
                </a:solidFill>
                <a:latin typeface="+mn-lt"/>
              </a:defRPr>
            </a:lvl2pPr>
            <a:lvl3pPr>
              <a:defRPr sz="2700">
                <a:solidFill>
                  <a:schemeClr val="tx2"/>
                </a:solidFill>
                <a:latin typeface="+mn-lt"/>
              </a:defRPr>
            </a:lvl3pPr>
            <a:lvl4pPr>
              <a:defRPr sz="2400">
                <a:solidFill>
                  <a:schemeClr val="tx2"/>
                </a:solidFill>
                <a:latin typeface="+mn-lt"/>
              </a:defRPr>
            </a:lvl4pPr>
            <a:lvl5pPr>
              <a:defRPr sz="2400">
                <a:solidFill>
                  <a:schemeClr val="tx2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C4A30FC-AAF4-AEB0-8C1B-08C33B28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2DD0FA2-CA4A-968F-BC51-E308E3DE1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9C1A0E6-E652-7B95-7AA9-F8F824488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3F5D31"/>
                </a:solidFill>
                <a:latin typeface="+mn-lt"/>
              </a:defRPr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  <a:lvl2pPr>
              <a:defRPr sz="2700">
                <a:solidFill>
                  <a:schemeClr val="tx2"/>
                </a:solidFill>
                <a:latin typeface="+mn-lt"/>
              </a:defRPr>
            </a:lvl2pPr>
            <a:lvl3pPr>
              <a:defRPr sz="2400">
                <a:solidFill>
                  <a:schemeClr val="tx2"/>
                </a:solidFill>
                <a:latin typeface="+mn-lt"/>
              </a:defRPr>
            </a:lvl3pPr>
            <a:lvl4pPr>
              <a:defRPr sz="2100">
                <a:solidFill>
                  <a:schemeClr val="tx2"/>
                </a:solidFill>
                <a:latin typeface="+mn-lt"/>
              </a:defRPr>
            </a:lvl4pPr>
            <a:lvl5pPr>
              <a:defRPr sz="2100">
                <a:solidFill>
                  <a:schemeClr val="tx2"/>
                </a:solidFill>
                <a:latin typeface="+mn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3F5D31"/>
                </a:solidFill>
                <a:latin typeface="+mn-lt"/>
              </a:defRPr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  <a:lvl2pPr>
              <a:defRPr sz="2700">
                <a:solidFill>
                  <a:schemeClr val="tx2"/>
                </a:solidFill>
                <a:latin typeface="+mn-lt"/>
              </a:defRPr>
            </a:lvl2pPr>
            <a:lvl3pPr>
              <a:defRPr sz="2400">
                <a:solidFill>
                  <a:schemeClr val="tx2"/>
                </a:solidFill>
                <a:latin typeface="+mn-lt"/>
              </a:defRPr>
            </a:lvl3pPr>
            <a:lvl4pPr>
              <a:defRPr sz="2100">
                <a:solidFill>
                  <a:schemeClr val="tx2"/>
                </a:solidFill>
                <a:latin typeface="+mn-lt"/>
              </a:defRPr>
            </a:lvl4pPr>
            <a:lvl5pPr>
              <a:defRPr sz="2100">
                <a:solidFill>
                  <a:schemeClr val="tx2"/>
                </a:solidFill>
                <a:latin typeface="+mn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2BB9ED1-1BEB-3549-AD19-F82367E5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76D59BD-447E-539D-C15E-FD607569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32975FF-E8BF-18CD-1FC5-06B740D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/>
          <a:lstStyle>
            <a:lvl1pPr>
              <a:defRPr sz="4300">
                <a:latin typeface="+mn-lt"/>
              </a:defRPr>
            </a:lvl1pPr>
            <a:lvl2pPr>
              <a:defRPr sz="3700">
                <a:latin typeface="+mn-lt"/>
              </a:defRPr>
            </a:lvl2pPr>
            <a:lvl3pPr>
              <a:defRPr sz="3200">
                <a:latin typeface="+mn-lt"/>
              </a:defRPr>
            </a:lvl3pPr>
            <a:lvl4pPr>
              <a:defRPr sz="2700">
                <a:latin typeface="+mn-lt"/>
              </a:defRPr>
            </a:lvl4pPr>
            <a:lvl5pPr>
              <a:defRPr sz="2700">
                <a:latin typeface="+mn-lt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>
                <a:latin typeface="+mn-lt"/>
              </a:defRPr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4431B2-13C8-77F6-B93E-E049DD4B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8D6A5F7-8420-ACA1-1440-D93C94B7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9E0974E-F13A-52E9-31A1-24C90FCB5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0">
                <a:solidFill>
                  <a:srgbClr val="3F5D3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>
                <a:latin typeface="+mn-lt"/>
              </a:defRPr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A47DF41-A709-7794-4C77-803ACF82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63F5C9-CF77-05BA-3F78-06ACE76B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E9E8B-5ECC-20E1-9C46-1B7FC055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IS.png">
            <a:extLst>
              <a:ext uri="{FF2B5EF4-FFF2-40B4-BE49-F238E27FC236}">
                <a16:creationId xmlns:a16="http://schemas.microsoft.com/office/drawing/2014/main" id="{FE30A55E-BDEE-BAD2-9EC5-B8D4DCF05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5"/>
          <a:stretch/>
        </p:blipFill>
        <p:spPr>
          <a:xfrm>
            <a:off x="204021" y="3207435"/>
            <a:ext cx="5895154" cy="3769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7" r:id="rId4"/>
    <p:sldLayoutId id="2147483667" r:id="rId5"/>
    <p:sldLayoutId id="2147483675" r:id="rId6"/>
    <p:sldLayoutId id="2147483676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09768" rtl="0" eaLnBrk="1" latinLnBrk="0" hangingPunct="1">
        <a:spcBef>
          <a:spcPct val="0"/>
        </a:spcBef>
        <a:buNone/>
        <a:defRPr sz="4400" kern="1200">
          <a:solidFill>
            <a:srgbClr val="3F5D31"/>
          </a:solidFill>
          <a:latin typeface="+mj-lt"/>
          <a:ea typeface="+mj-ea"/>
          <a:cs typeface="Arial"/>
        </a:defRPr>
      </a:lvl1pPr>
    </p:titleStyle>
    <p:bodyStyle>
      <a:lvl1pPr marL="457326" indent="-457326" algn="l" defTabSz="6097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2"/>
          </a:solidFill>
          <a:latin typeface="+mn-lt"/>
          <a:ea typeface="+mn-ea"/>
          <a:cs typeface="Arial"/>
        </a:defRPr>
      </a:lvl1pPr>
      <a:lvl2pPr marL="990872" indent="-381105" algn="l" defTabSz="6097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2"/>
          </a:solidFill>
          <a:latin typeface="+mn-lt"/>
          <a:ea typeface="+mn-ea"/>
          <a:cs typeface="Arial"/>
        </a:defRPr>
      </a:lvl2pPr>
      <a:lvl3pPr marL="1524419" indent="-304884" algn="l" defTabSz="6097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Arial"/>
        </a:defRPr>
      </a:lvl3pPr>
      <a:lvl4pPr marL="2134187" indent="-304884" algn="l" defTabSz="6097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2"/>
          </a:solidFill>
          <a:latin typeface="+mn-lt"/>
          <a:ea typeface="+mn-ea"/>
          <a:cs typeface="Arial"/>
        </a:defRPr>
      </a:lvl4pPr>
      <a:lvl5pPr marL="2743954" indent="-304884" algn="l" defTabSz="6097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2"/>
          </a:solidFill>
          <a:latin typeface="+mn-lt"/>
          <a:ea typeface="+mn-ea"/>
          <a:cs typeface="Arial"/>
        </a:defRPr>
      </a:lvl5pPr>
      <a:lvl6pPr marL="3353722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IS.png">
            <a:extLst>
              <a:ext uri="{FF2B5EF4-FFF2-40B4-BE49-F238E27FC236}">
                <a16:creationId xmlns:a16="http://schemas.microsoft.com/office/drawing/2014/main" id="{FE30A55E-BDEE-BAD2-9EC5-B8D4DCF05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5"/>
          <a:stretch/>
        </p:blipFill>
        <p:spPr>
          <a:xfrm>
            <a:off x="204021" y="3207435"/>
            <a:ext cx="5895154" cy="3769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www.incose.org</a:t>
            </a:r>
            <a:r>
              <a:rPr lang="en-US" dirty="0"/>
              <a:t>/symp2024 #INCOSEIS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24B41C4-1474-8D42-B330-D28286838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61" r:id="rId4"/>
    <p:sldLayoutId id="2147483655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609768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457326" indent="-457326" algn="l" defTabSz="6097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bg1"/>
          </a:solidFill>
          <a:latin typeface="+mn-lt"/>
          <a:ea typeface="+mn-ea"/>
          <a:cs typeface="Arial"/>
        </a:defRPr>
      </a:lvl1pPr>
      <a:lvl2pPr marL="990872" indent="-381105" algn="l" defTabSz="6097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bg1"/>
          </a:solidFill>
          <a:latin typeface="+mn-lt"/>
          <a:ea typeface="+mn-ea"/>
          <a:cs typeface="Arial"/>
        </a:defRPr>
      </a:lvl2pPr>
      <a:lvl3pPr marL="1524419" indent="-304884" algn="l" defTabSz="6097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Arial"/>
        </a:defRPr>
      </a:lvl3pPr>
      <a:lvl4pPr marL="2134187" indent="-304884" algn="l" defTabSz="6097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bg1"/>
          </a:solidFill>
          <a:latin typeface="+mn-lt"/>
          <a:ea typeface="+mn-ea"/>
          <a:cs typeface="Arial"/>
        </a:defRPr>
      </a:lvl4pPr>
      <a:lvl5pPr marL="2743954" indent="-304884" algn="l" defTabSz="6097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bg1"/>
          </a:solidFill>
          <a:latin typeface="+mn-lt"/>
          <a:ea typeface="+mn-ea"/>
          <a:cs typeface="Arial"/>
        </a:defRPr>
      </a:lvl5pPr>
      <a:lvl6pPr marL="3353722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81D3-FC3E-0546-9BA5-716A2FAD8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Integrating LLMs with SysML v2 for Enhanced Systems Engineering</a:t>
            </a:r>
            <a:endParaRPr lang="en-US" sz="36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41F82-2812-0C4C-BFF6-4C648C919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J.K. DeHart – AVIAN Inc.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64E61-30D8-840E-9B14-F9ADDB89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C57B7-362D-4819-2EA8-291B68BBC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29B1C9-9C2B-ECE6-45A1-1BDD1468E9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776" y="5318615"/>
            <a:ext cx="2758083" cy="968189"/>
            <a:chOff x="793377" y="4222376"/>
            <a:chExt cx="2756647" cy="968189"/>
          </a:xfrm>
        </p:grpSpPr>
        <p:sp>
          <p:nvSpPr>
            <p:cNvPr id="2" name="Rectangle 1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3" name="Trapezoid 2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7255" y="4605921"/>
            <a:ext cx="2758083" cy="968189"/>
            <a:chOff x="793377" y="4222376"/>
            <a:chExt cx="2756647" cy="968189"/>
          </a:xfrm>
        </p:grpSpPr>
        <p:sp>
          <p:nvSpPr>
            <p:cNvPr id="6" name="Rectangle 5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7" name="Trapezoid 6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63734" y="3893226"/>
            <a:ext cx="2758083" cy="968189"/>
            <a:chOff x="793377" y="4222376"/>
            <a:chExt cx="2756647" cy="968189"/>
          </a:xfrm>
        </p:grpSpPr>
        <p:sp>
          <p:nvSpPr>
            <p:cNvPr id="9" name="Rectangle 8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10" name="Trapezoid 9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0213" y="3180531"/>
            <a:ext cx="2758083" cy="968189"/>
            <a:chOff x="793377" y="4222376"/>
            <a:chExt cx="2756647" cy="968189"/>
          </a:xfrm>
        </p:grpSpPr>
        <p:sp>
          <p:nvSpPr>
            <p:cNvPr id="12" name="Rectangle 11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13" name="Trapezoid 12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6694" y="2467837"/>
            <a:ext cx="2758083" cy="968189"/>
            <a:chOff x="793377" y="4222376"/>
            <a:chExt cx="2756647" cy="968189"/>
          </a:xfrm>
        </p:grpSpPr>
        <p:sp>
          <p:nvSpPr>
            <p:cNvPr id="15" name="Rectangle 14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  <p:sp>
          <p:nvSpPr>
            <p:cNvPr id="16" name="Trapezoid 15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8244326" y="3436023"/>
            <a:ext cx="2650449" cy="1438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300213" y="4148716"/>
            <a:ext cx="2758083" cy="149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4463789" y="4861410"/>
            <a:ext cx="2758028" cy="1496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2627310" y="5574098"/>
            <a:ext cx="2758028" cy="1496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790776" y="6286779"/>
            <a:ext cx="2758028" cy="149643"/>
          </a:xfrm>
          <a:prstGeom prst="rect">
            <a:avLst/>
          </a:prstGeom>
        </p:spPr>
      </p:pic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1670528" y="3579830"/>
            <a:ext cx="547957" cy="1899661"/>
            <a:chOff x="766" y="620"/>
            <a:chExt cx="685" cy="2376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026" y="879"/>
              <a:ext cx="187" cy="281"/>
            </a:xfrm>
            <a:custGeom>
              <a:avLst/>
              <a:gdLst>
                <a:gd name="T0" fmla="*/ 4 w 83"/>
                <a:gd name="T1" fmla="*/ 34 h 125"/>
                <a:gd name="T2" fmla="*/ 9 w 83"/>
                <a:gd name="T3" fmla="*/ 70 h 125"/>
                <a:gd name="T4" fmla="*/ 4 w 83"/>
                <a:gd name="T5" fmla="*/ 108 h 125"/>
                <a:gd name="T6" fmla="*/ 65 w 83"/>
                <a:gd name="T7" fmla="*/ 122 h 125"/>
                <a:gd name="T8" fmla="*/ 4 w 83"/>
                <a:gd name="T9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5">
                  <a:moveTo>
                    <a:pt x="4" y="34"/>
                  </a:moveTo>
                  <a:cubicBezTo>
                    <a:pt x="29" y="45"/>
                    <a:pt x="1" y="58"/>
                    <a:pt x="9" y="70"/>
                  </a:cubicBezTo>
                  <a:cubicBezTo>
                    <a:pt x="17" y="83"/>
                    <a:pt x="0" y="92"/>
                    <a:pt x="4" y="108"/>
                  </a:cubicBezTo>
                  <a:cubicBezTo>
                    <a:pt x="8" y="125"/>
                    <a:pt x="46" y="124"/>
                    <a:pt x="65" y="122"/>
                  </a:cubicBezTo>
                  <a:cubicBezTo>
                    <a:pt x="83" y="121"/>
                    <a:pt x="57" y="0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40" y="620"/>
              <a:ext cx="398" cy="546"/>
            </a:xfrm>
            <a:custGeom>
              <a:avLst/>
              <a:gdLst>
                <a:gd name="T0" fmla="*/ 15 w 176"/>
                <a:gd name="T1" fmla="*/ 42 h 243"/>
                <a:gd name="T2" fmla="*/ 123 w 176"/>
                <a:gd name="T3" fmla="*/ 71 h 243"/>
                <a:gd name="T4" fmla="*/ 145 w 176"/>
                <a:gd name="T5" fmla="*/ 118 h 243"/>
                <a:gd name="T6" fmla="*/ 155 w 176"/>
                <a:gd name="T7" fmla="*/ 164 h 243"/>
                <a:gd name="T8" fmla="*/ 141 w 176"/>
                <a:gd name="T9" fmla="*/ 217 h 243"/>
                <a:gd name="T10" fmla="*/ 87 w 176"/>
                <a:gd name="T11" fmla="*/ 235 h 243"/>
                <a:gd name="T12" fmla="*/ 35 w 176"/>
                <a:gd name="T13" fmla="*/ 101 h 243"/>
                <a:gd name="T14" fmla="*/ 15 w 176"/>
                <a:gd name="T15" fmla="*/ 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43">
                  <a:moveTo>
                    <a:pt x="15" y="42"/>
                  </a:moveTo>
                  <a:cubicBezTo>
                    <a:pt x="45" y="0"/>
                    <a:pt x="124" y="17"/>
                    <a:pt x="123" y="71"/>
                  </a:cubicBezTo>
                  <a:cubicBezTo>
                    <a:pt x="123" y="125"/>
                    <a:pt x="156" y="91"/>
                    <a:pt x="145" y="118"/>
                  </a:cubicBezTo>
                  <a:cubicBezTo>
                    <a:pt x="134" y="145"/>
                    <a:pt x="169" y="142"/>
                    <a:pt x="155" y="164"/>
                  </a:cubicBezTo>
                  <a:cubicBezTo>
                    <a:pt x="140" y="187"/>
                    <a:pt x="176" y="192"/>
                    <a:pt x="141" y="217"/>
                  </a:cubicBezTo>
                  <a:cubicBezTo>
                    <a:pt x="107" y="243"/>
                    <a:pt x="87" y="235"/>
                    <a:pt x="87" y="235"/>
                  </a:cubicBezTo>
                  <a:cubicBezTo>
                    <a:pt x="87" y="235"/>
                    <a:pt x="97" y="84"/>
                    <a:pt x="35" y="101"/>
                  </a:cubicBezTo>
                  <a:cubicBezTo>
                    <a:pt x="16" y="107"/>
                    <a:pt x="0" y="62"/>
                    <a:pt x="15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66" y="661"/>
              <a:ext cx="685" cy="2335"/>
            </a:xfrm>
            <a:custGeom>
              <a:avLst/>
              <a:gdLst>
                <a:gd name="T0" fmla="*/ 187 w 303"/>
                <a:gd name="T1" fmla="*/ 34 h 1039"/>
                <a:gd name="T2" fmla="*/ 207 w 303"/>
                <a:gd name="T3" fmla="*/ 153 h 1039"/>
                <a:gd name="T4" fmla="*/ 231 w 303"/>
                <a:gd name="T5" fmla="*/ 221 h 1039"/>
                <a:gd name="T6" fmla="*/ 238 w 303"/>
                <a:gd name="T7" fmla="*/ 369 h 1039"/>
                <a:gd name="T8" fmla="*/ 223 w 303"/>
                <a:gd name="T9" fmla="*/ 441 h 1039"/>
                <a:gd name="T10" fmla="*/ 220 w 303"/>
                <a:gd name="T11" fmla="*/ 518 h 1039"/>
                <a:gd name="T12" fmla="*/ 210 w 303"/>
                <a:gd name="T13" fmla="*/ 664 h 1039"/>
                <a:gd name="T14" fmla="*/ 210 w 303"/>
                <a:gd name="T15" fmla="*/ 712 h 1039"/>
                <a:gd name="T16" fmla="*/ 275 w 303"/>
                <a:gd name="T17" fmla="*/ 907 h 1039"/>
                <a:gd name="T18" fmla="*/ 299 w 303"/>
                <a:gd name="T19" fmla="*/ 988 h 1039"/>
                <a:gd name="T20" fmla="*/ 293 w 303"/>
                <a:gd name="T21" fmla="*/ 1012 h 1039"/>
                <a:gd name="T22" fmla="*/ 280 w 303"/>
                <a:gd name="T23" fmla="*/ 964 h 1039"/>
                <a:gd name="T24" fmla="*/ 211 w 303"/>
                <a:gd name="T25" fmla="*/ 1019 h 1039"/>
                <a:gd name="T26" fmla="*/ 223 w 303"/>
                <a:gd name="T27" fmla="*/ 982 h 1039"/>
                <a:gd name="T28" fmla="*/ 195 w 303"/>
                <a:gd name="T29" fmla="*/ 822 h 1039"/>
                <a:gd name="T30" fmla="*/ 171 w 303"/>
                <a:gd name="T31" fmla="*/ 824 h 1039"/>
                <a:gd name="T32" fmla="*/ 147 w 303"/>
                <a:gd name="T33" fmla="*/ 941 h 1039"/>
                <a:gd name="T34" fmla="*/ 138 w 303"/>
                <a:gd name="T35" fmla="*/ 1011 h 1039"/>
                <a:gd name="T36" fmla="*/ 128 w 303"/>
                <a:gd name="T37" fmla="*/ 1032 h 1039"/>
                <a:gd name="T38" fmla="*/ 129 w 303"/>
                <a:gd name="T39" fmla="*/ 980 h 1039"/>
                <a:gd name="T40" fmla="*/ 60 w 303"/>
                <a:gd name="T41" fmla="*/ 1032 h 1039"/>
                <a:gd name="T42" fmla="*/ 50 w 303"/>
                <a:gd name="T43" fmla="*/ 997 h 1039"/>
                <a:gd name="T44" fmla="*/ 107 w 303"/>
                <a:gd name="T45" fmla="*/ 827 h 1039"/>
                <a:gd name="T46" fmla="*/ 116 w 303"/>
                <a:gd name="T47" fmla="*/ 739 h 1039"/>
                <a:gd name="T48" fmla="*/ 101 w 303"/>
                <a:gd name="T49" fmla="*/ 667 h 1039"/>
                <a:gd name="T50" fmla="*/ 89 w 303"/>
                <a:gd name="T51" fmla="*/ 590 h 1039"/>
                <a:gd name="T52" fmla="*/ 80 w 303"/>
                <a:gd name="T53" fmla="*/ 591 h 1039"/>
                <a:gd name="T54" fmla="*/ 61 w 303"/>
                <a:gd name="T55" fmla="*/ 585 h 1039"/>
                <a:gd name="T56" fmla="*/ 67 w 303"/>
                <a:gd name="T57" fmla="*/ 529 h 1039"/>
                <a:gd name="T58" fmla="*/ 9 w 303"/>
                <a:gd name="T59" fmla="*/ 391 h 1039"/>
                <a:gd name="T60" fmla="*/ 75 w 303"/>
                <a:gd name="T61" fmla="*/ 328 h 1039"/>
                <a:gd name="T62" fmla="*/ 130 w 303"/>
                <a:gd name="T63" fmla="*/ 201 h 1039"/>
                <a:gd name="T64" fmla="*/ 128 w 303"/>
                <a:gd name="T65" fmla="*/ 143 h 1039"/>
                <a:gd name="T66" fmla="*/ 94 w 303"/>
                <a:gd name="T67" fmla="*/ 88 h 1039"/>
                <a:gd name="T68" fmla="*/ 95 w 303"/>
                <a:gd name="T69" fmla="*/ 38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39">
                  <a:moveTo>
                    <a:pt x="137" y="0"/>
                  </a:moveTo>
                  <a:cubicBezTo>
                    <a:pt x="158" y="0"/>
                    <a:pt x="177" y="11"/>
                    <a:pt x="187" y="34"/>
                  </a:cubicBezTo>
                  <a:cubicBezTo>
                    <a:pt x="196" y="57"/>
                    <a:pt x="198" y="83"/>
                    <a:pt x="195" y="97"/>
                  </a:cubicBezTo>
                  <a:cubicBezTo>
                    <a:pt x="192" y="108"/>
                    <a:pt x="202" y="141"/>
                    <a:pt x="207" y="153"/>
                  </a:cubicBezTo>
                  <a:cubicBezTo>
                    <a:pt x="213" y="167"/>
                    <a:pt x="222" y="187"/>
                    <a:pt x="222" y="187"/>
                  </a:cubicBezTo>
                  <a:cubicBezTo>
                    <a:pt x="222" y="187"/>
                    <a:pt x="231" y="201"/>
                    <a:pt x="231" y="221"/>
                  </a:cubicBezTo>
                  <a:cubicBezTo>
                    <a:pt x="231" y="241"/>
                    <a:pt x="231" y="270"/>
                    <a:pt x="238" y="306"/>
                  </a:cubicBezTo>
                  <a:cubicBezTo>
                    <a:pt x="245" y="343"/>
                    <a:pt x="244" y="351"/>
                    <a:pt x="238" y="369"/>
                  </a:cubicBezTo>
                  <a:cubicBezTo>
                    <a:pt x="231" y="388"/>
                    <a:pt x="211" y="423"/>
                    <a:pt x="211" y="423"/>
                  </a:cubicBezTo>
                  <a:cubicBezTo>
                    <a:pt x="211" y="423"/>
                    <a:pt x="231" y="432"/>
                    <a:pt x="223" y="441"/>
                  </a:cubicBezTo>
                  <a:cubicBezTo>
                    <a:pt x="216" y="450"/>
                    <a:pt x="210" y="453"/>
                    <a:pt x="210" y="453"/>
                  </a:cubicBezTo>
                  <a:cubicBezTo>
                    <a:pt x="210" y="453"/>
                    <a:pt x="231" y="484"/>
                    <a:pt x="220" y="518"/>
                  </a:cubicBezTo>
                  <a:cubicBezTo>
                    <a:pt x="209" y="551"/>
                    <a:pt x="207" y="576"/>
                    <a:pt x="208" y="606"/>
                  </a:cubicBezTo>
                  <a:cubicBezTo>
                    <a:pt x="210" y="637"/>
                    <a:pt x="210" y="664"/>
                    <a:pt x="210" y="664"/>
                  </a:cubicBezTo>
                  <a:cubicBezTo>
                    <a:pt x="197" y="666"/>
                    <a:pt x="197" y="666"/>
                    <a:pt x="197" y="666"/>
                  </a:cubicBezTo>
                  <a:cubicBezTo>
                    <a:pt x="197" y="666"/>
                    <a:pt x="197" y="695"/>
                    <a:pt x="210" y="712"/>
                  </a:cubicBezTo>
                  <a:cubicBezTo>
                    <a:pt x="222" y="730"/>
                    <a:pt x="243" y="760"/>
                    <a:pt x="247" y="807"/>
                  </a:cubicBezTo>
                  <a:cubicBezTo>
                    <a:pt x="250" y="854"/>
                    <a:pt x="261" y="895"/>
                    <a:pt x="275" y="907"/>
                  </a:cubicBezTo>
                  <a:cubicBezTo>
                    <a:pt x="289" y="918"/>
                    <a:pt x="303" y="917"/>
                    <a:pt x="303" y="936"/>
                  </a:cubicBezTo>
                  <a:cubicBezTo>
                    <a:pt x="303" y="956"/>
                    <a:pt x="299" y="978"/>
                    <a:pt x="299" y="988"/>
                  </a:cubicBezTo>
                  <a:cubicBezTo>
                    <a:pt x="299" y="997"/>
                    <a:pt x="299" y="1011"/>
                    <a:pt x="299" y="1011"/>
                  </a:cubicBezTo>
                  <a:cubicBezTo>
                    <a:pt x="293" y="1012"/>
                    <a:pt x="293" y="1012"/>
                    <a:pt x="293" y="1012"/>
                  </a:cubicBezTo>
                  <a:cubicBezTo>
                    <a:pt x="293" y="1012"/>
                    <a:pt x="295" y="1001"/>
                    <a:pt x="293" y="988"/>
                  </a:cubicBezTo>
                  <a:cubicBezTo>
                    <a:pt x="292" y="976"/>
                    <a:pt x="288" y="959"/>
                    <a:pt x="280" y="964"/>
                  </a:cubicBezTo>
                  <a:cubicBezTo>
                    <a:pt x="272" y="969"/>
                    <a:pt x="259" y="993"/>
                    <a:pt x="253" y="1004"/>
                  </a:cubicBezTo>
                  <a:cubicBezTo>
                    <a:pt x="247" y="1015"/>
                    <a:pt x="235" y="1026"/>
                    <a:pt x="211" y="1019"/>
                  </a:cubicBezTo>
                  <a:cubicBezTo>
                    <a:pt x="188" y="1012"/>
                    <a:pt x="179" y="997"/>
                    <a:pt x="192" y="993"/>
                  </a:cubicBezTo>
                  <a:cubicBezTo>
                    <a:pt x="205" y="989"/>
                    <a:pt x="220" y="995"/>
                    <a:pt x="223" y="982"/>
                  </a:cubicBezTo>
                  <a:cubicBezTo>
                    <a:pt x="226" y="968"/>
                    <a:pt x="232" y="934"/>
                    <a:pt x="226" y="916"/>
                  </a:cubicBezTo>
                  <a:cubicBezTo>
                    <a:pt x="221" y="898"/>
                    <a:pt x="203" y="842"/>
                    <a:pt x="195" y="822"/>
                  </a:cubicBezTo>
                  <a:cubicBezTo>
                    <a:pt x="188" y="801"/>
                    <a:pt x="177" y="776"/>
                    <a:pt x="177" y="776"/>
                  </a:cubicBezTo>
                  <a:cubicBezTo>
                    <a:pt x="177" y="776"/>
                    <a:pt x="178" y="809"/>
                    <a:pt x="171" y="824"/>
                  </a:cubicBezTo>
                  <a:cubicBezTo>
                    <a:pt x="165" y="840"/>
                    <a:pt x="141" y="900"/>
                    <a:pt x="137" y="913"/>
                  </a:cubicBezTo>
                  <a:cubicBezTo>
                    <a:pt x="133" y="926"/>
                    <a:pt x="141" y="934"/>
                    <a:pt x="147" y="941"/>
                  </a:cubicBezTo>
                  <a:cubicBezTo>
                    <a:pt x="154" y="947"/>
                    <a:pt x="150" y="964"/>
                    <a:pt x="145" y="976"/>
                  </a:cubicBezTo>
                  <a:cubicBezTo>
                    <a:pt x="140" y="989"/>
                    <a:pt x="138" y="1005"/>
                    <a:pt x="138" y="1011"/>
                  </a:cubicBezTo>
                  <a:cubicBezTo>
                    <a:pt x="138" y="1018"/>
                    <a:pt x="138" y="1032"/>
                    <a:pt x="138" y="1032"/>
                  </a:cubicBezTo>
                  <a:cubicBezTo>
                    <a:pt x="128" y="1032"/>
                    <a:pt x="128" y="1032"/>
                    <a:pt x="128" y="1032"/>
                  </a:cubicBezTo>
                  <a:cubicBezTo>
                    <a:pt x="128" y="1032"/>
                    <a:pt x="131" y="1017"/>
                    <a:pt x="131" y="1004"/>
                  </a:cubicBezTo>
                  <a:cubicBezTo>
                    <a:pt x="131" y="991"/>
                    <a:pt x="133" y="982"/>
                    <a:pt x="129" y="980"/>
                  </a:cubicBezTo>
                  <a:cubicBezTo>
                    <a:pt x="124" y="978"/>
                    <a:pt x="104" y="996"/>
                    <a:pt x="96" y="1008"/>
                  </a:cubicBezTo>
                  <a:cubicBezTo>
                    <a:pt x="88" y="1021"/>
                    <a:pt x="86" y="1039"/>
                    <a:pt x="60" y="1032"/>
                  </a:cubicBezTo>
                  <a:cubicBezTo>
                    <a:pt x="33" y="1026"/>
                    <a:pt x="15" y="1011"/>
                    <a:pt x="22" y="1003"/>
                  </a:cubicBezTo>
                  <a:cubicBezTo>
                    <a:pt x="28" y="995"/>
                    <a:pt x="42" y="1002"/>
                    <a:pt x="50" y="997"/>
                  </a:cubicBezTo>
                  <a:cubicBezTo>
                    <a:pt x="58" y="993"/>
                    <a:pt x="74" y="953"/>
                    <a:pt x="83" y="929"/>
                  </a:cubicBezTo>
                  <a:cubicBezTo>
                    <a:pt x="93" y="906"/>
                    <a:pt x="104" y="857"/>
                    <a:pt x="107" y="827"/>
                  </a:cubicBezTo>
                  <a:cubicBezTo>
                    <a:pt x="110" y="798"/>
                    <a:pt x="115" y="776"/>
                    <a:pt x="115" y="766"/>
                  </a:cubicBezTo>
                  <a:cubicBezTo>
                    <a:pt x="116" y="757"/>
                    <a:pt x="116" y="739"/>
                    <a:pt x="116" y="739"/>
                  </a:cubicBezTo>
                  <a:cubicBezTo>
                    <a:pt x="116" y="739"/>
                    <a:pt x="107" y="705"/>
                    <a:pt x="104" y="691"/>
                  </a:cubicBezTo>
                  <a:cubicBezTo>
                    <a:pt x="101" y="677"/>
                    <a:pt x="101" y="667"/>
                    <a:pt x="101" y="667"/>
                  </a:cubicBezTo>
                  <a:cubicBezTo>
                    <a:pt x="101" y="667"/>
                    <a:pt x="86" y="670"/>
                    <a:pt x="86" y="660"/>
                  </a:cubicBezTo>
                  <a:cubicBezTo>
                    <a:pt x="86" y="650"/>
                    <a:pt x="91" y="609"/>
                    <a:pt x="89" y="590"/>
                  </a:cubicBezTo>
                  <a:cubicBezTo>
                    <a:pt x="88" y="571"/>
                    <a:pt x="81" y="572"/>
                    <a:pt x="81" y="572"/>
                  </a:cubicBezTo>
                  <a:cubicBezTo>
                    <a:pt x="81" y="572"/>
                    <a:pt x="80" y="582"/>
                    <a:pt x="80" y="591"/>
                  </a:cubicBezTo>
                  <a:cubicBezTo>
                    <a:pt x="80" y="599"/>
                    <a:pt x="74" y="597"/>
                    <a:pt x="71" y="591"/>
                  </a:cubicBezTo>
                  <a:cubicBezTo>
                    <a:pt x="69" y="585"/>
                    <a:pt x="61" y="591"/>
                    <a:pt x="61" y="585"/>
                  </a:cubicBezTo>
                  <a:cubicBezTo>
                    <a:pt x="61" y="579"/>
                    <a:pt x="57" y="566"/>
                    <a:pt x="59" y="556"/>
                  </a:cubicBezTo>
                  <a:cubicBezTo>
                    <a:pt x="60" y="547"/>
                    <a:pt x="67" y="529"/>
                    <a:pt x="67" y="529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9" y="391"/>
                    <a:pt x="9" y="391"/>
                    <a:pt x="9" y="391"/>
                  </a:cubicBezTo>
                  <a:cubicBezTo>
                    <a:pt x="71" y="391"/>
                    <a:pt x="71" y="391"/>
                    <a:pt x="71" y="391"/>
                  </a:cubicBezTo>
                  <a:cubicBezTo>
                    <a:pt x="71" y="391"/>
                    <a:pt x="75" y="349"/>
                    <a:pt x="75" y="328"/>
                  </a:cubicBezTo>
                  <a:cubicBezTo>
                    <a:pt x="75" y="308"/>
                    <a:pt x="72" y="280"/>
                    <a:pt x="86" y="257"/>
                  </a:cubicBezTo>
                  <a:cubicBezTo>
                    <a:pt x="100" y="234"/>
                    <a:pt x="118" y="215"/>
                    <a:pt x="130" y="201"/>
                  </a:cubicBezTo>
                  <a:cubicBezTo>
                    <a:pt x="141" y="186"/>
                    <a:pt x="143" y="185"/>
                    <a:pt x="140" y="172"/>
                  </a:cubicBezTo>
                  <a:cubicBezTo>
                    <a:pt x="136" y="159"/>
                    <a:pt x="136" y="142"/>
                    <a:pt x="128" y="143"/>
                  </a:cubicBezTo>
                  <a:cubicBezTo>
                    <a:pt x="120" y="144"/>
                    <a:pt x="113" y="143"/>
                    <a:pt x="108" y="132"/>
                  </a:cubicBezTo>
                  <a:cubicBezTo>
                    <a:pt x="104" y="122"/>
                    <a:pt x="94" y="102"/>
                    <a:pt x="94" y="88"/>
                  </a:cubicBezTo>
                  <a:cubicBezTo>
                    <a:pt x="93" y="74"/>
                    <a:pt x="96" y="72"/>
                    <a:pt x="94" y="67"/>
                  </a:cubicBezTo>
                  <a:cubicBezTo>
                    <a:pt x="92" y="63"/>
                    <a:pt x="95" y="49"/>
                    <a:pt x="95" y="38"/>
                  </a:cubicBezTo>
                  <a:cubicBezTo>
                    <a:pt x="96" y="27"/>
                    <a:pt x="110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084" y="960"/>
              <a:ext cx="143" cy="117"/>
            </a:xfrm>
            <a:custGeom>
              <a:avLst/>
              <a:gdLst>
                <a:gd name="T0" fmla="*/ 59 w 63"/>
                <a:gd name="T1" fmla="*/ 0 h 52"/>
                <a:gd name="T2" fmla="*/ 63 w 63"/>
                <a:gd name="T3" fmla="*/ 11 h 52"/>
                <a:gd name="T4" fmla="*/ 0 w 63"/>
                <a:gd name="T5" fmla="*/ 52 h 52"/>
                <a:gd name="T6" fmla="*/ 4 w 63"/>
                <a:gd name="T7" fmla="*/ 25 h 52"/>
                <a:gd name="T8" fmla="*/ 34 w 63"/>
                <a:gd name="T9" fmla="*/ 5 h 52"/>
                <a:gd name="T10" fmla="*/ 59 w 63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2">
                  <a:moveTo>
                    <a:pt x="59" y="0"/>
                  </a:moveTo>
                  <a:cubicBezTo>
                    <a:pt x="60" y="4"/>
                    <a:pt x="62" y="7"/>
                    <a:pt x="63" y="11"/>
                  </a:cubicBezTo>
                  <a:cubicBezTo>
                    <a:pt x="31" y="9"/>
                    <a:pt x="13" y="33"/>
                    <a:pt x="0" y="52"/>
                  </a:cubicBezTo>
                  <a:cubicBezTo>
                    <a:pt x="5" y="44"/>
                    <a:pt x="4" y="31"/>
                    <a:pt x="4" y="25"/>
                  </a:cubicBezTo>
                  <a:cubicBezTo>
                    <a:pt x="11" y="17"/>
                    <a:pt x="23" y="9"/>
                    <a:pt x="34" y="5"/>
                  </a:cubicBezTo>
                  <a:cubicBezTo>
                    <a:pt x="42" y="2"/>
                    <a:pt x="5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11"/>
          <p:cNvGrpSpPr>
            <a:grpSpLocks noChangeAspect="1"/>
          </p:cNvGrpSpPr>
          <p:nvPr/>
        </p:nvGrpSpPr>
        <p:grpSpPr bwMode="auto">
          <a:xfrm>
            <a:off x="3585938" y="2829902"/>
            <a:ext cx="608807" cy="1903767"/>
            <a:chOff x="2681" y="545"/>
            <a:chExt cx="816" cy="2553"/>
          </a:xfrm>
        </p:grpSpPr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24"/>
          <p:cNvGrpSpPr>
            <a:grpSpLocks noChangeAspect="1"/>
          </p:cNvGrpSpPr>
          <p:nvPr/>
        </p:nvGrpSpPr>
        <p:grpSpPr bwMode="auto">
          <a:xfrm>
            <a:off x="5411443" y="2192663"/>
            <a:ext cx="450178" cy="1806416"/>
            <a:chOff x="4369" y="343"/>
            <a:chExt cx="610" cy="2449"/>
          </a:xfrm>
        </p:grpSpPr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18"/>
          <p:cNvGrpSpPr>
            <a:grpSpLocks noChangeAspect="1"/>
          </p:cNvGrpSpPr>
          <p:nvPr/>
        </p:nvGrpSpPr>
        <p:grpSpPr bwMode="auto">
          <a:xfrm>
            <a:off x="7161095" y="1484291"/>
            <a:ext cx="769960" cy="1839740"/>
            <a:chOff x="4361" y="855"/>
            <a:chExt cx="919" cy="2197"/>
          </a:xfrm>
        </p:grpSpPr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9270047" y="598844"/>
            <a:ext cx="657041" cy="2040636"/>
            <a:chOff x="110" y="939"/>
            <a:chExt cx="391" cy="1215"/>
          </a:xfrm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45312" y="2967644"/>
            <a:ext cx="1198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15294" y="2263623"/>
            <a:ext cx="1198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85277" y="1559602"/>
            <a:ext cx="1198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55258" y="855581"/>
            <a:ext cx="1198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174109" y="1015658"/>
            <a:ext cx="16448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People on Top</a:t>
            </a:r>
          </a:p>
        </p:txBody>
      </p:sp>
      <p:sp>
        <p:nvSpPr>
          <p:cNvPr id="242" name="Title 241"/>
          <p:cNvSpPr>
            <a:spLocks noGrp="1"/>
          </p:cNvSpPr>
          <p:nvPr>
            <p:ph type="title"/>
          </p:nvPr>
        </p:nvSpPr>
        <p:spPr>
          <a:xfrm>
            <a:off x="609917" y="-61900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240" name="Slide Number Placeholder 2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10</a:t>
            </a:fld>
            <a:endParaRPr lang="en-US"/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83E2654B-B1ED-3786-D42A-604CBED8BD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4712340" y="4691738"/>
            <a:ext cx="2773673" cy="182880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blurRad="228600" dist="38100" dir="5400000" sx="109000" sy="109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</a:p>
        </p:txBody>
      </p:sp>
      <p:sp>
        <p:nvSpPr>
          <p:cNvPr id="6" name="Diamond 5"/>
          <p:cNvSpPr/>
          <p:nvPr/>
        </p:nvSpPr>
        <p:spPr>
          <a:xfrm>
            <a:off x="4712340" y="4009567"/>
            <a:ext cx="2773673" cy="1828800"/>
          </a:xfrm>
          <a:prstGeom prst="diamond">
            <a:avLst/>
          </a:prstGeom>
          <a:solidFill>
            <a:schemeClr val="accent4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7" name="Diamond 6"/>
          <p:cNvSpPr/>
          <p:nvPr/>
        </p:nvSpPr>
        <p:spPr>
          <a:xfrm>
            <a:off x="4712340" y="3327396"/>
            <a:ext cx="2773673" cy="1828800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3</a:t>
            </a:r>
          </a:p>
        </p:txBody>
      </p:sp>
      <p:sp>
        <p:nvSpPr>
          <p:cNvPr id="5" name="Diamond 4"/>
          <p:cNvSpPr/>
          <p:nvPr/>
        </p:nvSpPr>
        <p:spPr>
          <a:xfrm>
            <a:off x="4712340" y="2645225"/>
            <a:ext cx="2773673" cy="1828800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</a:p>
        </p:txBody>
      </p:sp>
      <p:sp>
        <p:nvSpPr>
          <p:cNvPr id="4" name="Diamond 3"/>
          <p:cNvSpPr/>
          <p:nvPr/>
        </p:nvSpPr>
        <p:spPr>
          <a:xfrm>
            <a:off x="4712340" y="1992082"/>
            <a:ext cx="2773673" cy="1828800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8475" y="1459957"/>
            <a:ext cx="7421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9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</a:p>
        </p:txBody>
      </p:sp>
      <p:sp>
        <p:nvSpPr>
          <p:cNvPr id="12" name="Oval 11"/>
          <p:cNvSpPr/>
          <p:nvPr/>
        </p:nvSpPr>
        <p:spPr>
          <a:xfrm>
            <a:off x="3441678" y="2536368"/>
            <a:ext cx="653483" cy="65314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41677" y="3900710"/>
            <a:ext cx="653483" cy="65314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13651" y="3225351"/>
            <a:ext cx="275069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77" y="2543180"/>
            <a:ext cx="275069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777" y="3936550"/>
            <a:ext cx="275069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777" y="5271864"/>
            <a:ext cx="275069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13650" y="4582881"/>
            <a:ext cx="275069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613557" y="2708952"/>
            <a:ext cx="309723" cy="307975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6483" y="437"/>
              <a:ext cx="119" cy="119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3592868" y="4060706"/>
            <a:ext cx="351099" cy="333148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41676" y="5265052"/>
            <a:ext cx="653483" cy="653143"/>
            <a:chOff x="3439884" y="5265051"/>
            <a:chExt cx="653143" cy="653143"/>
          </a:xfrm>
        </p:grpSpPr>
        <p:sp>
          <p:nvSpPr>
            <p:cNvPr id="16" name="Oval 15"/>
            <p:cNvSpPr/>
            <p:nvPr/>
          </p:nvSpPr>
          <p:spPr>
            <a:xfrm>
              <a:off x="3439884" y="5265051"/>
              <a:ext cx="653143" cy="653143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19"/>
            <p:cNvGrpSpPr>
              <a:grpSpLocks noChangeAspect="1"/>
            </p:cNvGrpSpPr>
            <p:nvPr/>
          </p:nvGrpSpPr>
          <p:grpSpPr bwMode="auto">
            <a:xfrm>
              <a:off x="3642467" y="5386834"/>
              <a:ext cx="263525" cy="409575"/>
              <a:chOff x="638" y="336"/>
              <a:chExt cx="166" cy="258"/>
            </a:xfrm>
            <a:solidFill>
              <a:schemeClr val="bg1"/>
            </a:solidFill>
          </p:grpSpPr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638" y="336"/>
                <a:ext cx="85" cy="258"/>
              </a:xfrm>
              <a:custGeom>
                <a:avLst/>
                <a:gdLst>
                  <a:gd name="T0" fmla="*/ 142 w 1101"/>
                  <a:gd name="T1" fmla="*/ 2711 h 3357"/>
                  <a:gd name="T2" fmla="*/ 498 w 1101"/>
                  <a:gd name="T3" fmla="*/ 1957 h 3357"/>
                  <a:gd name="T4" fmla="*/ 425 w 1101"/>
                  <a:gd name="T5" fmla="*/ 0 h 3357"/>
                  <a:gd name="T6" fmla="*/ 693 w 1101"/>
                  <a:gd name="T7" fmla="*/ 2 h 3357"/>
                  <a:gd name="T8" fmla="*/ 719 w 1101"/>
                  <a:gd name="T9" fmla="*/ 20 h 3357"/>
                  <a:gd name="T10" fmla="*/ 731 w 1101"/>
                  <a:gd name="T11" fmla="*/ 49 h 3357"/>
                  <a:gd name="T12" fmla="*/ 705 w 1101"/>
                  <a:gd name="T13" fmla="*/ 200 h 3357"/>
                  <a:gd name="T14" fmla="*/ 749 w 1101"/>
                  <a:gd name="T15" fmla="*/ 202 h 3357"/>
                  <a:gd name="T16" fmla="*/ 776 w 1101"/>
                  <a:gd name="T17" fmla="*/ 223 h 3357"/>
                  <a:gd name="T18" fmla="*/ 786 w 1101"/>
                  <a:gd name="T19" fmla="*/ 254 h 3357"/>
                  <a:gd name="T20" fmla="*/ 804 w 1101"/>
                  <a:gd name="T21" fmla="*/ 1093 h 3357"/>
                  <a:gd name="T22" fmla="*/ 851 w 1101"/>
                  <a:gd name="T23" fmla="*/ 1125 h 3357"/>
                  <a:gd name="T24" fmla="*/ 904 w 1101"/>
                  <a:gd name="T25" fmla="*/ 1166 h 3357"/>
                  <a:gd name="T26" fmla="*/ 961 w 1101"/>
                  <a:gd name="T27" fmla="*/ 1217 h 3357"/>
                  <a:gd name="T28" fmla="*/ 1015 w 1101"/>
                  <a:gd name="T29" fmla="*/ 1277 h 3357"/>
                  <a:gd name="T30" fmla="*/ 1059 w 1101"/>
                  <a:gd name="T31" fmla="*/ 1343 h 3357"/>
                  <a:gd name="T32" fmla="*/ 1090 w 1101"/>
                  <a:gd name="T33" fmla="*/ 1415 h 3357"/>
                  <a:gd name="T34" fmla="*/ 1101 w 1101"/>
                  <a:gd name="T35" fmla="*/ 1493 h 3357"/>
                  <a:gd name="T36" fmla="*/ 1098 w 1101"/>
                  <a:gd name="T37" fmla="*/ 3319 h 3357"/>
                  <a:gd name="T38" fmla="*/ 1079 w 1101"/>
                  <a:gd name="T39" fmla="*/ 3347 h 3357"/>
                  <a:gd name="T40" fmla="*/ 1046 w 1101"/>
                  <a:gd name="T41" fmla="*/ 3357 h 3357"/>
                  <a:gd name="T42" fmla="*/ 38 w 1101"/>
                  <a:gd name="T43" fmla="*/ 3354 h 3357"/>
                  <a:gd name="T44" fmla="*/ 11 w 1101"/>
                  <a:gd name="T45" fmla="*/ 3335 h 3357"/>
                  <a:gd name="T46" fmla="*/ 0 w 1101"/>
                  <a:gd name="T47" fmla="*/ 3302 h 3357"/>
                  <a:gd name="T48" fmla="*/ 3 w 1101"/>
                  <a:gd name="T49" fmla="*/ 1454 h 3357"/>
                  <a:gd name="T50" fmla="*/ 25 w 1101"/>
                  <a:gd name="T51" fmla="*/ 1379 h 3357"/>
                  <a:gd name="T52" fmla="*/ 64 w 1101"/>
                  <a:gd name="T53" fmla="*/ 1309 h 3357"/>
                  <a:gd name="T54" fmla="*/ 113 w 1101"/>
                  <a:gd name="T55" fmla="*/ 1246 h 3357"/>
                  <a:gd name="T56" fmla="*/ 169 w 1101"/>
                  <a:gd name="T57" fmla="*/ 1191 h 3357"/>
                  <a:gd name="T58" fmla="*/ 225 w 1101"/>
                  <a:gd name="T59" fmla="*/ 1144 h 3357"/>
                  <a:gd name="T60" fmla="*/ 275 w 1101"/>
                  <a:gd name="T61" fmla="*/ 1107 h 3357"/>
                  <a:gd name="T62" fmla="*/ 316 w 1101"/>
                  <a:gd name="T63" fmla="*/ 1081 h 3357"/>
                  <a:gd name="T64" fmla="*/ 319 w 1101"/>
                  <a:gd name="T65" fmla="*/ 237 h 3357"/>
                  <a:gd name="T66" fmla="*/ 338 w 1101"/>
                  <a:gd name="T67" fmla="*/ 210 h 3357"/>
                  <a:gd name="T68" fmla="*/ 371 w 1101"/>
                  <a:gd name="T69" fmla="*/ 200 h 3357"/>
                  <a:gd name="T70" fmla="*/ 371 w 1101"/>
                  <a:gd name="T71" fmla="*/ 64 h 3357"/>
                  <a:gd name="T72" fmla="*/ 374 w 1101"/>
                  <a:gd name="T73" fmla="*/ 34 h 3357"/>
                  <a:gd name="T74" fmla="*/ 395 w 1101"/>
                  <a:gd name="T75" fmla="*/ 9 h 3357"/>
                  <a:gd name="T76" fmla="*/ 425 w 1101"/>
                  <a:gd name="T77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1" h="3357">
                    <a:moveTo>
                      <a:pt x="142" y="1957"/>
                    </a:moveTo>
                    <a:lnTo>
                      <a:pt x="142" y="2711"/>
                    </a:lnTo>
                    <a:lnTo>
                      <a:pt x="498" y="2711"/>
                    </a:lnTo>
                    <a:lnTo>
                      <a:pt x="498" y="1957"/>
                    </a:lnTo>
                    <a:lnTo>
                      <a:pt x="142" y="1957"/>
                    </a:lnTo>
                    <a:close/>
                    <a:moveTo>
                      <a:pt x="425" y="0"/>
                    </a:moveTo>
                    <a:lnTo>
                      <a:pt x="677" y="0"/>
                    </a:lnTo>
                    <a:lnTo>
                      <a:pt x="693" y="2"/>
                    </a:lnTo>
                    <a:lnTo>
                      <a:pt x="707" y="9"/>
                    </a:lnTo>
                    <a:lnTo>
                      <a:pt x="719" y="20"/>
                    </a:lnTo>
                    <a:lnTo>
                      <a:pt x="728" y="34"/>
                    </a:lnTo>
                    <a:lnTo>
                      <a:pt x="731" y="49"/>
                    </a:lnTo>
                    <a:lnTo>
                      <a:pt x="731" y="64"/>
                    </a:lnTo>
                    <a:lnTo>
                      <a:pt x="705" y="200"/>
                    </a:lnTo>
                    <a:lnTo>
                      <a:pt x="731" y="200"/>
                    </a:lnTo>
                    <a:lnTo>
                      <a:pt x="749" y="202"/>
                    </a:lnTo>
                    <a:lnTo>
                      <a:pt x="763" y="210"/>
                    </a:lnTo>
                    <a:lnTo>
                      <a:pt x="776" y="223"/>
                    </a:lnTo>
                    <a:lnTo>
                      <a:pt x="784" y="237"/>
                    </a:lnTo>
                    <a:lnTo>
                      <a:pt x="786" y="254"/>
                    </a:lnTo>
                    <a:lnTo>
                      <a:pt x="786" y="1081"/>
                    </a:lnTo>
                    <a:lnTo>
                      <a:pt x="804" y="1093"/>
                    </a:lnTo>
                    <a:lnTo>
                      <a:pt x="826" y="1107"/>
                    </a:lnTo>
                    <a:lnTo>
                      <a:pt x="851" y="1125"/>
                    </a:lnTo>
                    <a:lnTo>
                      <a:pt x="877" y="1144"/>
                    </a:lnTo>
                    <a:lnTo>
                      <a:pt x="904" y="1166"/>
                    </a:lnTo>
                    <a:lnTo>
                      <a:pt x="933" y="1191"/>
                    </a:lnTo>
                    <a:lnTo>
                      <a:pt x="961" y="1217"/>
                    </a:lnTo>
                    <a:lnTo>
                      <a:pt x="988" y="1246"/>
                    </a:lnTo>
                    <a:lnTo>
                      <a:pt x="1015" y="1277"/>
                    </a:lnTo>
                    <a:lnTo>
                      <a:pt x="1039" y="1309"/>
                    </a:lnTo>
                    <a:lnTo>
                      <a:pt x="1059" y="1343"/>
                    </a:lnTo>
                    <a:lnTo>
                      <a:pt x="1077" y="1379"/>
                    </a:lnTo>
                    <a:lnTo>
                      <a:pt x="1090" y="1415"/>
                    </a:lnTo>
                    <a:lnTo>
                      <a:pt x="1098" y="1454"/>
                    </a:lnTo>
                    <a:lnTo>
                      <a:pt x="1101" y="1493"/>
                    </a:lnTo>
                    <a:lnTo>
                      <a:pt x="1101" y="3302"/>
                    </a:lnTo>
                    <a:lnTo>
                      <a:pt x="1098" y="3319"/>
                    </a:lnTo>
                    <a:lnTo>
                      <a:pt x="1091" y="3335"/>
                    </a:lnTo>
                    <a:lnTo>
                      <a:pt x="1079" y="3347"/>
                    </a:lnTo>
                    <a:lnTo>
                      <a:pt x="1063" y="3354"/>
                    </a:lnTo>
                    <a:lnTo>
                      <a:pt x="1046" y="3357"/>
                    </a:lnTo>
                    <a:lnTo>
                      <a:pt x="56" y="3357"/>
                    </a:lnTo>
                    <a:lnTo>
                      <a:pt x="38" y="3354"/>
                    </a:lnTo>
                    <a:lnTo>
                      <a:pt x="23" y="3347"/>
                    </a:lnTo>
                    <a:lnTo>
                      <a:pt x="11" y="3335"/>
                    </a:lnTo>
                    <a:lnTo>
                      <a:pt x="3" y="3319"/>
                    </a:lnTo>
                    <a:lnTo>
                      <a:pt x="0" y="3302"/>
                    </a:lnTo>
                    <a:lnTo>
                      <a:pt x="0" y="1493"/>
                    </a:lnTo>
                    <a:lnTo>
                      <a:pt x="3" y="1454"/>
                    </a:lnTo>
                    <a:lnTo>
                      <a:pt x="11" y="1415"/>
                    </a:lnTo>
                    <a:lnTo>
                      <a:pt x="25" y="1379"/>
                    </a:lnTo>
                    <a:lnTo>
                      <a:pt x="42" y="1343"/>
                    </a:lnTo>
                    <a:lnTo>
                      <a:pt x="64" y="1309"/>
                    </a:lnTo>
                    <a:lnTo>
                      <a:pt x="88" y="1277"/>
                    </a:lnTo>
                    <a:lnTo>
                      <a:pt x="113" y="1246"/>
                    </a:lnTo>
                    <a:lnTo>
                      <a:pt x="140" y="1217"/>
                    </a:lnTo>
                    <a:lnTo>
                      <a:pt x="169" y="1191"/>
                    </a:lnTo>
                    <a:lnTo>
                      <a:pt x="197" y="1166"/>
                    </a:lnTo>
                    <a:lnTo>
                      <a:pt x="225" y="1144"/>
                    </a:lnTo>
                    <a:lnTo>
                      <a:pt x="251" y="1125"/>
                    </a:lnTo>
                    <a:lnTo>
                      <a:pt x="275" y="1107"/>
                    </a:lnTo>
                    <a:lnTo>
                      <a:pt x="297" y="1093"/>
                    </a:lnTo>
                    <a:lnTo>
                      <a:pt x="316" y="1081"/>
                    </a:lnTo>
                    <a:lnTo>
                      <a:pt x="316" y="254"/>
                    </a:lnTo>
                    <a:lnTo>
                      <a:pt x="319" y="237"/>
                    </a:lnTo>
                    <a:lnTo>
                      <a:pt x="326" y="223"/>
                    </a:lnTo>
                    <a:lnTo>
                      <a:pt x="338" y="210"/>
                    </a:lnTo>
                    <a:lnTo>
                      <a:pt x="354" y="202"/>
                    </a:lnTo>
                    <a:lnTo>
                      <a:pt x="371" y="200"/>
                    </a:lnTo>
                    <a:lnTo>
                      <a:pt x="396" y="200"/>
                    </a:lnTo>
                    <a:lnTo>
                      <a:pt x="371" y="64"/>
                    </a:lnTo>
                    <a:lnTo>
                      <a:pt x="370" y="49"/>
                    </a:lnTo>
                    <a:lnTo>
                      <a:pt x="374" y="34"/>
                    </a:lnTo>
                    <a:lnTo>
                      <a:pt x="383" y="20"/>
                    </a:lnTo>
                    <a:lnTo>
                      <a:pt x="395" y="9"/>
                    </a:lnTo>
                    <a:lnTo>
                      <a:pt x="409" y="2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2"/>
              <p:cNvSpPr>
                <a:spLocks/>
              </p:cNvSpPr>
              <p:nvPr/>
            </p:nvSpPr>
            <p:spPr bwMode="auto">
              <a:xfrm>
                <a:off x="729" y="455"/>
                <a:ext cx="75" cy="139"/>
              </a:xfrm>
              <a:custGeom>
                <a:avLst/>
                <a:gdLst>
                  <a:gd name="T0" fmla="*/ 852 w 982"/>
                  <a:gd name="T1" fmla="*/ 0 h 1813"/>
                  <a:gd name="T2" fmla="*/ 886 w 982"/>
                  <a:gd name="T3" fmla="*/ 9 h 1813"/>
                  <a:gd name="T4" fmla="*/ 911 w 982"/>
                  <a:gd name="T5" fmla="*/ 34 h 1813"/>
                  <a:gd name="T6" fmla="*/ 925 w 982"/>
                  <a:gd name="T7" fmla="*/ 82 h 1813"/>
                  <a:gd name="T8" fmla="*/ 942 w 982"/>
                  <a:gd name="T9" fmla="*/ 156 h 1813"/>
                  <a:gd name="T10" fmla="*/ 958 w 982"/>
                  <a:gd name="T11" fmla="*/ 243 h 1813"/>
                  <a:gd name="T12" fmla="*/ 971 w 982"/>
                  <a:gd name="T13" fmla="*/ 341 h 1813"/>
                  <a:gd name="T14" fmla="*/ 980 w 982"/>
                  <a:gd name="T15" fmla="*/ 446 h 1813"/>
                  <a:gd name="T16" fmla="*/ 981 w 982"/>
                  <a:gd name="T17" fmla="*/ 553 h 1813"/>
                  <a:gd name="T18" fmla="*/ 971 w 982"/>
                  <a:gd name="T19" fmla="*/ 660 h 1813"/>
                  <a:gd name="T20" fmla="*/ 950 w 982"/>
                  <a:gd name="T21" fmla="*/ 763 h 1813"/>
                  <a:gd name="T22" fmla="*/ 914 w 982"/>
                  <a:gd name="T23" fmla="*/ 858 h 1813"/>
                  <a:gd name="T24" fmla="*/ 864 w 982"/>
                  <a:gd name="T25" fmla="*/ 939 h 1813"/>
                  <a:gd name="T26" fmla="*/ 802 w 982"/>
                  <a:gd name="T27" fmla="*/ 1001 h 1813"/>
                  <a:gd name="T28" fmla="*/ 729 w 982"/>
                  <a:gd name="T29" fmla="*/ 1047 h 1813"/>
                  <a:gd name="T30" fmla="*/ 643 w 982"/>
                  <a:gd name="T31" fmla="*/ 1078 h 1813"/>
                  <a:gd name="T32" fmla="*/ 597 w 982"/>
                  <a:gd name="T33" fmla="*/ 1604 h 1813"/>
                  <a:gd name="T34" fmla="*/ 771 w 982"/>
                  <a:gd name="T35" fmla="*/ 1607 h 1813"/>
                  <a:gd name="T36" fmla="*/ 814 w 982"/>
                  <a:gd name="T37" fmla="*/ 1626 h 1813"/>
                  <a:gd name="T38" fmla="*/ 843 w 982"/>
                  <a:gd name="T39" fmla="*/ 1662 h 1813"/>
                  <a:gd name="T40" fmla="*/ 853 w 982"/>
                  <a:gd name="T41" fmla="*/ 1708 h 1813"/>
                  <a:gd name="T42" fmla="*/ 843 w 982"/>
                  <a:gd name="T43" fmla="*/ 1754 h 1813"/>
                  <a:gd name="T44" fmla="*/ 814 w 982"/>
                  <a:gd name="T45" fmla="*/ 1790 h 1813"/>
                  <a:gd name="T46" fmla="*/ 771 w 982"/>
                  <a:gd name="T47" fmla="*/ 1810 h 1813"/>
                  <a:gd name="T48" fmla="*/ 235 w 982"/>
                  <a:gd name="T49" fmla="*/ 1813 h 1813"/>
                  <a:gd name="T50" fmla="*/ 188 w 982"/>
                  <a:gd name="T51" fmla="*/ 1803 h 1813"/>
                  <a:gd name="T52" fmla="*/ 153 w 982"/>
                  <a:gd name="T53" fmla="*/ 1774 h 1813"/>
                  <a:gd name="T54" fmla="*/ 132 w 982"/>
                  <a:gd name="T55" fmla="*/ 1732 h 1813"/>
                  <a:gd name="T56" fmla="*/ 132 w 982"/>
                  <a:gd name="T57" fmla="*/ 1684 h 1813"/>
                  <a:gd name="T58" fmla="*/ 153 w 982"/>
                  <a:gd name="T59" fmla="*/ 1643 h 1813"/>
                  <a:gd name="T60" fmla="*/ 188 w 982"/>
                  <a:gd name="T61" fmla="*/ 1614 h 1813"/>
                  <a:gd name="T62" fmla="*/ 235 w 982"/>
                  <a:gd name="T63" fmla="*/ 1604 h 1813"/>
                  <a:gd name="T64" fmla="*/ 386 w 982"/>
                  <a:gd name="T65" fmla="*/ 1088 h 1813"/>
                  <a:gd name="T66" fmla="*/ 294 w 982"/>
                  <a:gd name="T67" fmla="*/ 1064 h 1813"/>
                  <a:gd name="T68" fmla="*/ 214 w 982"/>
                  <a:gd name="T69" fmla="*/ 1025 h 1813"/>
                  <a:gd name="T70" fmla="*/ 147 w 982"/>
                  <a:gd name="T71" fmla="*/ 971 h 1813"/>
                  <a:gd name="T72" fmla="*/ 93 w 982"/>
                  <a:gd name="T73" fmla="*/ 902 h 1813"/>
                  <a:gd name="T74" fmla="*/ 48 w 982"/>
                  <a:gd name="T75" fmla="*/ 812 h 1813"/>
                  <a:gd name="T76" fmla="*/ 19 w 982"/>
                  <a:gd name="T77" fmla="*/ 712 h 1813"/>
                  <a:gd name="T78" fmla="*/ 4 w 982"/>
                  <a:gd name="T79" fmla="*/ 607 h 1813"/>
                  <a:gd name="T80" fmla="*/ 0 w 982"/>
                  <a:gd name="T81" fmla="*/ 499 h 1813"/>
                  <a:gd name="T82" fmla="*/ 5 w 982"/>
                  <a:gd name="T83" fmla="*/ 393 h 1813"/>
                  <a:gd name="T84" fmla="*/ 16 w 982"/>
                  <a:gd name="T85" fmla="*/ 291 h 1813"/>
                  <a:gd name="T86" fmla="*/ 32 w 982"/>
                  <a:gd name="T87" fmla="*/ 198 h 1813"/>
                  <a:gd name="T88" fmla="*/ 48 w 982"/>
                  <a:gd name="T89" fmla="*/ 116 h 1813"/>
                  <a:gd name="T90" fmla="*/ 65 w 982"/>
                  <a:gd name="T91" fmla="*/ 51 h 1813"/>
                  <a:gd name="T92" fmla="*/ 82 w 982"/>
                  <a:gd name="T93" fmla="*/ 20 h 1813"/>
                  <a:gd name="T94" fmla="*/ 112 w 982"/>
                  <a:gd name="T95" fmla="*/ 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1813">
                    <a:moveTo>
                      <a:pt x="131" y="0"/>
                    </a:moveTo>
                    <a:lnTo>
                      <a:pt x="852" y="0"/>
                    </a:lnTo>
                    <a:lnTo>
                      <a:pt x="869" y="3"/>
                    </a:lnTo>
                    <a:lnTo>
                      <a:pt x="886" y="9"/>
                    </a:lnTo>
                    <a:lnTo>
                      <a:pt x="899" y="20"/>
                    </a:lnTo>
                    <a:lnTo>
                      <a:pt x="911" y="34"/>
                    </a:lnTo>
                    <a:lnTo>
                      <a:pt x="917" y="51"/>
                    </a:lnTo>
                    <a:lnTo>
                      <a:pt x="925" y="82"/>
                    </a:lnTo>
                    <a:lnTo>
                      <a:pt x="933" y="116"/>
                    </a:lnTo>
                    <a:lnTo>
                      <a:pt x="942" y="156"/>
                    </a:lnTo>
                    <a:lnTo>
                      <a:pt x="950" y="198"/>
                    </a:lnTo>
                    <a:lnTo>
                      <a:pt x="958" y="243"/>
                    </a:lnTo>
                    <a:lnTo>
                      <a:pt x="965" y="291"/>
                    </a:lnTo>
                    <a:lnTo>
                      <a:pt x="971" y="341"/>
                    </a:lnTo>
                    <a:lnTo>
                      <a:pt x="977" y="393"/>
                    </a:lnTo>
                    <a:lnTo>
                      <a:pt x="980" y="446"/>
                    </a:lnTo>
                    <a:lnTo>
                      <a:pt x="982" y="499"/>
                    </a:lnTo>
                    <a:lnTo>
                      <a:pt x="981" y="553"/>
                    </a:lnTo>
                    <a:lnTo>
                      <a:pt x="978" y="607"/>
                    </a:lnTo>
                    <a:lnTo>
                      <a:pt x="971" y="660"/>
                    </a:lnTo>
                    <a:lnTo>
                      <a:pt x="962" y="712"/>
                    </a:lnTo>
                    <a:lnTo>
                      <a:pt x="950" y="763"/>
                    </a:lnTo>
                    <a:lnTo>
                      <a:pt x="934" y="812"/>
                    </a:lnTo>
                    <a:lnTo>
                      <a:pt x="914" y="858"/>
                    </a:lnTo>
                    <a:lnTo>
                      <a:pt x="890" y="902"/>
                    </a:lnTo>
                    <a:lnTo>
                      <a:pt x="864" y="939"/>
                    </a:lnTo>
                    <a:lnTo>
                      <a:pt x="834" y="971"/>
                    </a:lnTo>
                    <a:lnTo>
                      <a:pt x="802" y="1001"/>
                    </a:lnTo>
                    <a:lnTo>
                      <a:pt x="767" y="1025"/>
                    </a:lnTo>
                    <a:lnTo>
                      <a:pt x="729" y="1047"/>
                    </a:lnTo>
                    <a:lnTo>
                      <a:pt x="688" y="1064"/>
                    </a:lnTo>
                    <a:lnTo>
                      <a:pt x="643" y="1078"/>
                    </a:lnTo>
                    <a:lnTo>
                      <a:pt x="597" y="1088"/>
                    </a:lnTo>
                    <a:lnTo>
                      <a:pt x="597" y="1604"/>
                    </a:lnTo>
                    <a:lnTo>
                      <a:pt x="748" y="1604"/>
                    </a:lnTo>
                    <a:lnTo>
                      <a:pt x="771" y="1607"/>
                    </a:lnTo>
                    <a:lnTo>
                      <a:pt x="794" y="1614"/>
                    </a:lnTo>
                    <a:lnTo>
                      <a:pt x="814" y="1626"/>
                    </a:lnTo>
                    <a:lnTo>
                      <a:pt x="830" y="1643"/>
                    </a:lnTo>
                    <a:lnTo>
                      <a:pt x="843" y="1662"/>
                    </a:lnTo>
                    <a:lnTo>
                      <a:pt x="850" y="1684"/>
                    </a:lnTo>
                    <a:lnTo>
                      <a:pt x="853" y="1708"/>
                    </a:lnTo>
                    <a:lnTo>
                      <a:pt x="850" y="1732"/>
                    </a:lnTo>
                    <a:lnTo>
                      <a:pt x="843" y="1754"/>
                    </a:lnTo>
                    <a:lnTo>
                      <a:pt x="830" y="1774"/>
                    </a:lnTo>
                    <a:lnTo>
                      <a:pt x="814" y="1790"/>
                    </a:lnTo>
                    <a:lnTo>
                      <a:pt x="794" y="1803"/>
                    </a:lnTo>
                    <a:lnTo>
                      <a:pt x="771" y="1810"/>
                    </a:lnTo>
                    <a:lnTo>
                      <a:pt x="748" y="1813"/>
                    </a:lnTo>
                    <a:lnTo>
                      <a:pt x="235" y="1813"/>
                    </a:lnTo>
                    <a:lnTo>
                      <a:pt x="210" y="1810"/>
                    </a:lnTo>
                    <a:lnTo>
                      <a:pt x="188" y="1803"/>
                    </a:lnTo>
                    <a:lnTo>
                      <a:pt x="168" y="1790"/>
                    </a:lnTo>
                    <a:lnTo>
                      <a:pt x="153" y="1774"/>
                    </a:lnTo>
                    <a:lnTo>
                      <a:pt x="139" y="1754"/>
                    </a:lnTo>
                    <a:lnTo>
                      <a:pt x="132" y="1732"/>
                    </a:lnTo>
                    <a:lnTo>
                      <a:pt x="129" y="1708"/>
                    </a:lnTo>
                    <a:lnTo>
                      <a:pt x="132" y="1684"/>
                    </a:lnTo>
                    <a:lnTo>
                      <a:pt x="139" y="1662"/>
                    </a:lnTo>
                    <a:lnTo>
                      <a:pt x="153" y="1643"/>
                    </a:lnTo>
                    <a:lnTo>
                      <a:pt x="168" y="1626"/>
                    </a:lnTo>
                    <a:lnTo>
                      <a:pt x="188" y="1614"/>
                    </a:lnTo>
                    <a:lnTo>
                      <a:pt x="210" y="1607"/>
                    </a:lnTo>
                    <a:lnTo>
                      <a:pt x="235" y="1604"/>
                    </a:lnTo>
                    <a:lnTo>
                      <a:pt x="386" y="1604"/>
                    </a:lnTo>
                    <a:lnTo>
                      <a:pt x="386" y="1088"/>
                    </a:lnTo>
                    <a:lnTo>
                      <a:pt x="338" y="1078"/>
                    </a:lnTo>
                    <a:lnTo>
                      <a:pt x="294" y="1064"/>
                    </a:lnTo>
                    <a:lnTo>
                      <a:pt x="253" y="1047"/>
                    </a:lnTo>
                    <a:lnTo>
                      <a:pt x="214" y="1025"/>
                    </a:lnTo>
                    <a:lnTo>
                      <a:pt x="179" y="1001"/>
                    </a:lnTo>
                    <a:lnTo>
                      <a:pt x="147" y="971"/>
                    </a:lnTo>
                    <a:lnTo>
                      <a:pt x="119" y="939"/>
                    </a:lnTo>
                    <a:lnTo>
                      <a:pt x="93" y="902"/>
                    </a:lnTo>
                    <a:lnTo>
                      <a:pt x="68" y="858"/>
                    </a:lnTo>
                    <a:lnTo>
                      <a:pt x="48" y="812"/>
                    </a:lnTo>
                    <a:lnTo>
                      <a:pt x="32" y="763"/>
                    </a:lnTo>
                    <a:lnTo>
                      <a:pt x="19" y="712"/>
                    </a:lnTo>
                    <a:lnTo>
                      <a:pt x="10" y="660"/>
                    </a:lnTo>
                    <a:lnTo>
                      <a:pt x="4" y="607"/>
                    </a:lnTo>
                    <a:lnTo>
                      <a:pt x="1" y="553"/>
                    </a:lnTo>
                    <a:lnTo>
                      <a:pt x="0" y="499"/>
                    </a:lnTo>
                    <a:lnTo>
                      <a:pt x="2" y="446"/>
                    </a:lnTo>
                    <a:lnTo>
                      <a:pt x="5" y="393"/>
                    </a:lnTo>
                    <a:lnTo>
                      <a:pt x="10" y="341"/>
                    </a:lnTo>
                    <a:lnTo>
                      <a:pt x="16" y="291"/>
                    </a:lnTo>
                    <a:lnTo>
                      <a:pt x="24" y="243"/>
                    </a:lnTo>
                    <a:lnTo>
                      <a:pt x="32" y="198"/>
                    </a:lnTo>
                    <a:lnTo>
                      <a:pt x="40" y="156"/>
                    </a:lnTo>
                    <a:lnTo>
                      <a:pt x="48" y="116"/>
                    </a:lnTo>
                    <a:lnTo>
                      <a:pt x="57" y="82"/>
                    </a:lnTo>
                    <a:lnTo>
                      <a:pt x="65" y="51"/>
                    </a:lnTo>
                    <a:lnTo>
                      <a:pt x="72" y="34"/>
                    </a:lnTo>
                    <a:lnTo>
                      <a:pt x="82" y="20"/>
                    </a:lnTo>
                    <a:lnTo>
                      <a:pt x="96" y="9"/>
                    </a:lnTo>
                    <a:lnTo>
                      <a:pt x="112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230944" y="3218538"/>
            <a:ext cx="653483" cy="653143"/>
            <a:chOff x="8226659" y="3218538"/>
            <a:chExt cx="653143" cy="653143"/>
          </a:xfrm>
        </p:grpSpPr>
        <p:sp>
          <p:nvSpPr>
            <p:cNvPr id="13" name="Oval 12"/>
            <p:cNvSpPr/>
            <p:nvPr/>
          </p:nvSpPr>
          <p:spPr>
            <a:xfrm>
              <a:off x="8226659" y="3218538"/>
              <a:ext cx="653143" cy="65314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27"/>
            <p:cNvSpPr>
              <a:spLocks noEditPoints="1"/>
            </p:cNvSpPr>
            <p:nvPr/>
          </p:nvSpPr>
          <p:spPr bwMode="auto">
            <a:xfrm>
              <a:off x="8405026" y="3348365"/>
              <a:ext cx="296409" cy="393489"/>
            </a:xfrm>
            <a:custGeom>
              <a:avLst/>
              <a:gdLst>
                <a:gd name="T0" fmla="*/ 572 w 2953"/>
                <a:gd name="T1" fmla="*/ 442 h 3433"/>
                <a:gd name="T2" fmla="*/ 435 w 2953"/>
                <a:gd name="T3" fmla="*/ 504 h 3433"/>
                <a:gd name="T4" fmla="*/ 329 w 2953"/>
                <a:gd name="T5" fmla="*/ 608 h 3433"/>
                <a:gd name="T6" fmla="*/ 266 w 2953"/>
                <a:gd name="T7" fmla="*/ 746 h 3433"/>
                <a:gd name="T8" fmla="*/ 257 w 2953"/>
                <a:gd name="T9" fmla="*/ 902 h 3433"/>
                <a:gd name="T10" fmla="*/ 303 w 2953"/>
                <a:gd name="T11" fmla="*/ 1047 h 3433"/>
                <a:gd name="T12" fmla="*/ 396 w 2953"/>
                <a:gd name="T13" fmla="*/ 1164 h 3433"/>
                <a:gd name="T14" fmla="*/ 523 w 2953"/>
                <a:gd name="T15" fmla="*/ 1242 h 3433"/>
                <a:gd name="T16" fmla="*/ 675 w 2953"/>
                <a:gd name="T17" fmla="*/ 1270 h 3433"/>
                <a:gd name="T18" fmla="*/ 481 w 2953"/>
                <a:gd name="T19" fmla="*/ 939 h 3433"/>
                <a:gd name="T20" fmla="*/ 465 w 2953"/>
                <a:gd name="T21" fmla="*/ 850 h 3433"/>
                <a:gd name="T22" fmla="*/ 496 w 2953"/>
                <a:gd name="T23" fmla="*/ 767 h 3433"/>
                <a:gd name="T24" fmla="*/ 556 w 2953"/>
                <a:gd name="T25" fmla="*/ 716 h 3433"/>
                <a:gd name="T26" fmla="*/ 633 w 2953"/>
                <a:gd name="T27" fmla="*/ 697 h 3433"/>
                <a:gd name="T28" fmla="*/ 1021 w 2953"/>
                <a:gd name="T29" fmla="*/ 610 h 3433"/>
                <a:gd name="T30" fmla="*/ 916 w 2953"/>
                <a:gd name="T31" fmla="*/ 504 h 3433"/>
                <a:gd name="T32" fmla="*/ 779 w 2953"/>
                <a:gd name="T33" fmla="*/ 442 h 3433"/>
                <a:gd name="T34" fmla="*/ 2815 w 2953"/>
                <a:gd name="T35" fmla="*/ 0 h 3433"/>
                <a:gd name="T36" fmla="*/ 2886 w 2953"/>
                <a:gd name="T37" fmla="*/ 14 h 3433"/>
                <a:gd name="T38" fmla="*/ 2939 w 2953"/>
                <a:gd name="T39" fmla="*/ 68 h 3433"/>
                <a:gd name="T40" fmla="*/ 2953 w 2953"/>
                <a:gd name="T41" fmla="*/ 139 h 3433"/>
                <a:gd name="T42" fmla="*/ 2925 w 2953"/>
                <a:gd name="T43" fmla="*/ 206 h 3433"/>
                <a:gd name="T44" fmla="*/ 2451 w 2953"/>
                <a:gd name="T45" fmla="*/ 697 h 3433"/>
                <a:gd name="T46" fmla="*/ 2837 w 2953"/>
                <a:gd name="T47" fmla="*/ 706 h 3433"/>
                <a:gd name="T48" fmla="*/ 2904 w 2953"/>
                <a:gd name="T49" fmla="*/ 747 h 3433"/>
                <a:gd name="T50" fmla="*/ 2947 w 2953"/>
                <a:gd name="T51" fmla="*/ 819 h 3433"/>
                <a:gd name="T52" fmla="*/ 2948 w 2953"/>
                <a:gd name="T53" fmla="*/ 910 h 3433"/>
                <a:gd name="T54" fmla="*/ 1878 w 2953"/>
                <a:gd name="T55" fmla="*/ 2387 h 3433"/>
                <a:gd name="T56" fmla="*/ 2246 w 2953"/>
                <a:gd name="T57" fmla="*/ 3099 h 3433"/>
                <a:gd name="T58" fmla="*/ 2324 w 2953"/>
                <a:gd name="T59" fmla="*/ 3135 h 3433"/>
                <a:gd name="T60" fmla="*/ 2373 w 2953"/>
                <a:gd name="T61" fmla="*/ 3205 h 3433"/>
                <a:gd name="T62" fmla="*/ 2381 w 2953"/>
                <a:gd name="T63" fmla="*/ 3294 h 3433"/>
                <a:gd name="T64" fmla="*/ 2344 w 2953"/>
                <a:gd name="T65" fmla="*/ 3372 h 3433"/>
                <a:gd name="T66" fmla="*/ 2274 w 2953"/>
                <a:gd name="T67" fmla="*/ 3422 h 3433"/>
                <a:gd name="T68" fmla="*/ 1203 w 2953"/>
                <a:gd name="T69" fmla="*/ 3433 h 3433"/>
                <a:gd name="T70" fmla="*/ 1117 w 2953"/>
                <a:gd name="T71" fmla="*/ 3410 h 3433"/>
                <a:gd name="T72" fmla="*/ 1056 w 2953"/>
                <a:gd name="T73" fmla="*/ 3349 h 3433"/>
                <a:gd name="T74" fmla="*/ 1033 w 2953"/>
                <a:gd name="T75" fmla="*/ 3263 h 3433"/>
                <a:gd name="T76" fmla="*/ 1056 w 2953"/>
                <a:gd name="T77" fmla="*/ 3179 h 3433"/>
                <a:gd name="T78" fmla="*/ 1117 w 2953"/>
                <a:gd name="T79" fmla="*/ 3118 h 3433"/>
                <a:gd name="T80" fmla="*/ 1203 w 2953"/>
                <a:gd name="T81" fmla="*/ 3095 h 3433"/>
                <a:gd name="T82" fmla="*/ 883 w 2953"/>
                <a:gd name="T83" fmla="*/ 1491 h 3433"/>
                <a:gd name="T84" fmla="*/ 728 w 2953"/>
                <a:gd name="T85" fmla="*/ 1522 h 3433"/>
                <a:gd name="T86" fmla="*/ 548 w 2953"/>
                <a:gd name="T87" fmla="*/ 1511 h 3433"/>
                <a:gd name="T88" fmla="*/ 371 w 2953"/>
                <a:gd name="T89" fmla="*/ 1451 h 3433"/>
                <a:gd name="T90" fmla="*/ 220 w 2953"/>
                <a:gd name="T91" fmla="*/ 1347 h 3433"/>
                <a:gd name="T92" fmla="*/ 103 w 2953"/>
                <a:gd name="T93" fmla="*/ 1206 h 3433"/>
                <a:gd name="T94" fmla="*/ 27 w 2953"/>
                <a:gd name="T95" fmla="*/ 1038 h 3433"/>
                <a:gd name="T96" fmla="*/ 0 w 2953"/>
                <a:gd name="T97" fmla="*/ 850 h 3433"/>
                <a:gd name="T98" fmla="*/ 27 w 2953"/>
                <a:gd name="T99" fmla="*/ 661 h 3433"/>
                <a:gd name="T100" fmla="*/ 103 w 2953"/>
                <a:gd name="T101" fmla="*/ 492 h 3433"/>
                <a:gd name="T102" fmla="*/ 220 w 2953"/>
                <a:gd name="T103" fmla="*/ 352 h 3433"/>
                <a:gd name="T104" fmla="*/ 371 w 2953"/>
                <a:gd name="T105" fmla="*/ 247 h 3433"/>
                <a:gd name="T106" fmla="*/ 548 w 2953"/>
                <a:gd name="T107" fmla="*/ 187 h 3433"/>
                <a:gd name="T108" fmla="*/ 739 w 2953"/>
                <a:gd name="T109" fmla="*/ 177 h 3433"/>
                <a:gd name="T110" fmla="*/ 917 w 2953"/>
                <a:gd name="T111" fmla="*/ 220 h 3433"/>
                <a:gd name="T112" fmla="*/ 1075 w 2953"/>
                <a:gd name="T113" fmla="*/ 306 h 3433"/>
                <a:gd name="T114" fmla="*/ 1203 w 2953"/>
                <a:gd name="T115" fmla="*/ 429 h 3433"/>
                <a:gd name="T116" fmla="*/ 1296 w 2953"/>
                <a:gd name="T117" fmla="*/ 582 h 3433"/>
                <a:gd name="T118" fmla="*/ 2168 w 2953"/>
                <a:gd name="T119" fmla="*/ 697 h 3433"/>
                <a:gd name="T120" fmla="*/ 2358 w 2953"/>
                <a:gd name="T121" fmla="*/ 341 h 3433"/>
                <a:gd name="T122" fmla="*/ 2791 w 2953"/>
                <a:gd name="T123" fmla="*/ 4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3" h="3433">
                  <a:moveTo>
                    <a:pt x="675" y="428"/>
                  </a:moveTo>
                  <a:lnTo>
                    <a:pt x="623" y="432"/>
                  </a:lnTo>
                  <a:lnTo>
                    <a:pt x="572" y="442"/>
                  </a:lnTo>
                  <a:lnTo>
                    <a:pt x="523" y="457"/>
                  </a:lnTo>
                  <a:lnTo>
                    <a:pt x="477" y="478"/>
                  </a:lnTo>
                  <a:lnTo>
                    <a:pt x="435" y="504"/>
                  </a:lnTo>
                  <a:lnTo>
                    <a:pt x="396" y="534"/>
                  </a:lnTo>
                  <a:lnTo>
                    <a:pt x="360" y="570"/>
                  </a:lnTo>
                  <a:lnTo>
                    <a:pt x="329" y="608"/>
                  </a:lnTo>
                  <a:lnTo>
                    <a:pt x="303" y="651"/>
                  </a:lnTo>
                  <a:lnTo>
                    <a:pt x="282" y="697"/>
                  </a:lnTo>
                  <a:lnTo>
                    <a:pt x="266" y="746"/>
                  </a:lnTo>
                  <a:lnTo>
                    <a:pt x="257" y="796"/>
                  </a:lnTo>
                  <a:lnTo>
                    <a:pt x="254" y="850"/>
                  </a:lnTo>
                  <a:lnTo>
                    <a:pt x="257" y="902"/>
                  </a:lnTo>
                  <a:lnTo>
                    <a:pt x="266" y="953"/>
                  </a:lnTo>
                  <a:lnTo>
                    <a:pt x="282" y="1001"/>
                  </a:lnTo>
                  <a:lnTo>
                    <a:pt x="303" y="1047"/>
                  </a:lnTo>
                  <a:lnTo>
                    <a:pt x="329" y="1090"/>
                  </a:lnTo>
                  <a:lnTo>
                    <a:pt x="360" y="1128"/>
                  </a:lnTo>
                  <a:lnTo>
                    <a:pt x="396" y="1164"/>
                  </a:lnTo>
                  <a:lnTo>
                    <a:pt x="435" y="1195"/>
                  </a:lnTo>
                  <a:lnTo>
                    <a:pt x="477" y="1221"/>
                  </a:lnTo>
                  <a:lnTo>
                    <a:pt x="523" y="1242"/>
                  </a:lnTo>
                  <a:lnTo>
                    <a:pt x="572" y="1258"/>
                  </a:lnTo>
                  <a:lnTo>
                    <a:pt x="623" y="1267"/>
                  </a:lnTo>
                  <a:lnTo>
                    <a:pt x="675" y="1270"/>
                  </a:lnTo>
                  <a:lnTo>
                    <a:pt x="719" y="1268"/>
                  </a:lnTo>
                  <a:lnTo>
                    <a:pt x="497" y="965"/>
                  </a:lnTo>
                  <a:lnTo>
                    <a:pt x="481" y="939"/>
                  </a:lnTo>
                  <a:lnTo>
                    <a:pt x="470" y="910"/>
                  </a:lnTo>
                  <a:lnTo>
                    <a:pt x="465" y="880"/>
                  </a:lnTo>
                  <a:lnTo>
                    <a:pt x="465" y="850"/>
                  </a:lnTo>
                  <a:lnTo>
                    <a:pt x="471" y="819"/>
                  </a:lnTo>
                  <a:lnTo>
                    <a:pt x="483" y="790"/>
                  </a:lnTo>
                  <a:lnTo>
                    <a:pt x="496" y="767"/>
                  </a:lnTo>
                  <a:lnTo>
                    <a:pt x="514" y="747"/>
                  </a:lnTo>
                  <a:lnTo>
                    <a:pt x="534" y="730"/>
                  </a:lnTo>
                  <a:lnTo>
                    <a:pt x="556" y="716"/>
                  </a:lnTo>
                  <a:lnTo>
                    <a:pt x="581" y="706"/>
                  </a:lnTo>
                  <a:lnTo>
                    <a:pt x="606" y="699"/>
                  </a:lnTo>
                  <a:lnTo>
                    <a:pt x="633" y="697"/>
                  </a:lnTo>
                  <a:lnTo>
                    <a:pt x="1068" y="697"/>
                  </a:lnTo>
                  <a:lnTo>
                    <a:pt x="1047" y="652"/>
                  </a:lnTo>
                  <a:lnTo>
                    <a:pt x="1021" y="610"/>
                  </a:lnTo>
                  <a:lnTo>
                    <a:pt x="991" y="570"/>
                  </a:lnTo>
                  <a:lnTo>
                    <a:pt x="955" y="534"/>
                  </a:lnTo>
                  <a:lnTo>
                    <a:pt x="916" y="504"/>
                  </a:lnTo>
                  <a:lnTo>
                    <a:pt x="874" y="478"/>
                  </a:lnTo>
                  <a:lnTo>
                    <a:pt x="828" y="457"/>
                  </a:lnTo>
                  <a:lnTo>
                    <a:pt x="779" y="442"/>
                  </a:lnTo>
                  <a:lnTo>
                    <a:pt x="728" y="432"/>
                  </a:lnTo>
                  <a:lnTo>
                    <a:pt x="675" y="428"/>
                  </a:lnTo>
                  <a:close/>
                  <a:moveTo>
                    <a:pt x="2815" y="0"/>
                  </a:moveTo>
                  <a:lnTo>
                    <a:pt x="2840" y="0"/>
                  </a:lnTo>
                  <a:lnTo>
                    <a:pt x="2863" y="5"/>
                  </a:lnTo>
                  <a:lnTo>
                    <a:pt x="2886" y="14"/>
                  </a:lnTo>
                  <a:lnTo>
                    <a:pt x="2907" y="28"/>
                  </a:lnTo>
                  <a:lnTo>
                    <a:pt x="2925" y="46"/>
                  </a:lnTo>
                  <a:lnTo>
                    <a:pt x="2939" y="68"/>
                  </a:lnTo>
                  <a:lnTo>
                    <a:pt x="2948" y="91"/>
                  </a:lnTo>
                  <a:lnTo>
                    <a:pt x="2953" y="115"/>
                  </a:lnTo>
                  <a:lnTo>
                    <a:pt x="2953" y="139"/>
                  </a:lnTo>
                  <a:lnTo>
                    <a:pt x="2948" y="163"/>
                  </a:lnTo>
                  <a:lnTo>
                    <a:pt x="2938" y="185"/>
                  </a:lnTo>
                  <a:lnTo>
                    <a:pt x="2925" y="206"/>
                  </a:lnTo>
                  <a:lnTo>
                    <a:pt x="2906" y="223"/>
                  </a:lnTo>
                  <a:lnTo>
                    <a:pt x="2539" y="521"/>
                  </a:lnTo>
                  <a:lnTo>
                    <a:pt x="2451" y="697"/>
                  </a:lnTo>
                  <a:lnTo>
                    <a:pt x="2785" y="697"/>
                  </a:lnTo>
                  <a:lnTo>
                    <a:pt x="2811" y="699"/>
                  </a:lnTo>
                  <a:lnTo>
                    <a:pt x="2837" y="706"/>
                  </a:lnTo>
                  <a:lnTo>
                    <a:pt x="2861" y="716"/>
                  </a:lnTo>
                  <a:lnTo>
                    <a:pt x="2884" y="730"/>
                  </a:lnTo>
                  <a:lnTo>
                    <a:pt x="2904" y="747"/>
                  </a:lnTo>
                  <a:lnTo>
                    <a:pt x="2921" y="767"/>
                  </a:lnTo>
                  <a:lnTo>
                    <a:pt x="2935" y="790"/>
                  </a:lnTo>
                  <a:lnTo>
                    <a:pt x="2947" y="819"/>
                  </a:lnTo>
                  <a:lnTo>
                    <a:pt x="2952" y="850"/>
                  </a:lnTo>
                  <a:lnTo>
                    <a:pt x="2953" y="880"/>
                  </a:lnTo>
                  <a:lnTo>
                    <a:pt x="2948" y="910"/>
                  </a:lnTo>
                  <a:lnTo>
                    <a:pt x="2936" y="939"/>
                  </a:lnTo>
                  <a:lnTo>
                    <a:pt x="2921" y="965"/>
                  </a:lnTo>
                  <a:lnTo>
                    <a:pt x="1878" y="2387"/>
                  </a:lnTo>
                  <a:lnTo>
                    <a:pt x="1878" y="3095"/>
                  </a:lnTo>
                  <a:lnTo>
                    <a:pt x="2215" y="3095"/>
                  </a:lnTo>
                  <a:lnTo>
                    <a:pt x="2246" y="3099"/>
                  </a:lnTo>
                  <a:lnTo>
                    <a:pt x="2274" y="3106"/>
                  </a:lnTo>
                  <a:lnTo>
                    <a:pt x="2300" y="3118"/>
                  </a:lnTo>
                  <a:lnTo>
                    <a:pt x="2324" y="3135"/>
                  </a:lnTo>
                  <a:lnTo>
                    <a:pt x="2344" y="3155"/>
                  </a:lnTo>
                  <a:lnTo>
                    <a:pt x="2361" y="3179"/>
                  </a:lnTo>
                  <a:lnTo>
                    <a:pt x="2373" y="3205"/>
                  </a:lnTo>
                  <a:lnTo>
                    <a:pt x="2381" y="3233"/>
                  </a:lnTo>
                  <a:lnTo>
                    <a:pt x="2383" y="3263"/>
                  </a:lnTo>
                  <a:lnTo>
                    <a:pt x="2381" y="3294"/>
                  </a:lnTo>
                  <a:lnTo>
                    <a:pt x="2373" y="3323"/>
                  </a:lnTo>
                  <a:lnTo>
                    <a:pt x="2361" y="3349"/>
                  </a:lnTo>
                  <a:lnTo>
                    <a:pt x="2344" y="3372"/>
                  </a:lnTo>
                  <a:lnTo>
                    <a:pt x="2324" y="3393"/>
                  </a:lnTo>
                  <a:lnTo>
                    <a:pt x="2300" y="3410"/>
                  </a:lnTo>
                  <a:lnTo>
                    <a:pt x="2274" y="3422"/>
                  </a:lnTo>
                  <a:lnTo>
                    <a:pt x="2246" y="3429"/>
                  </a:lnTo>
                  <a:lnTo>
                    <a:pt x="2215" y="3433"/>
                  </a:lnTo>
                  <a:lnTo>
                    <a:pt x="1203" y="3433"/>
                  </a:lnTo>
                  <a:lnTo>
                    <a:pt x="1172" y="3429"/>
                  </a:lnTo>
                  <a:lnTo>
                    <a:pt x="1144" y="3422"/>
                  </a:lnTo>
                  <a:lnTo>
                    <a:pt x="1117" y="3410"/>
                  </a:lnTo>
                  <a:lnTo>
                    <a:pt x="1094" y="3393"/>
                  </a:lnTo>
                  <a:lnTo>
                    <a:pt x="1073" y="3372"/>
                  </a:lnTo>
                  <a:lnTo>
                    <a:pt x="1056" y="3349"/>
                  </a:lnTo>
                  <a:lnTo>
                    <a:pt x="1045" y="3323"/>
                  </a:lnTo>
                  <a:lnTo>
                    <a:pt x="1037" y="3294"/>
                  </a:lnTo>
                  <a:lnTo>
                    <a:pt x="1033" y="3263"/>
                  </a:lnTo>
                  <a:lnTo>
                    <a:pt x="1037" y="3233"/>
                  </a:lnTo>
                  <a:lnTo>
                    <a:pt x="1045" y="3205"/>
                  </a:lnTo>
                  <a:lnTo>
                    <a:pt x="1056" y="3179"/>
                  </a:lnTo>
                  <a:lnTo>
                    <a:pt x="1073" y="3155"/>
                  </a:lnTo>
                  <a:lnTo>
                    <a:pt x="1094" y="3135"/>
                  </a:lnTo>
                  <a:lnTo>
                    <a:pt x="1117" y="3118"/>
                  </a:lnTo>
                  <a:lnTo>
                    <a:pt x="1144" y="3106"/>
                  </a:lnTo>
                  <a:lnTo>
                    <a:pt x="1172" y="3099"/>
                  </a:lnTo>
                  <a:lnTo>
                    <a:pt x="1203" y="3095"/>
                  </a:lnTo>
                  <a:lnTo>
                    <a:pt x="1540" y="3095"/>
                  </a:lnTo>
                  <a:lnTo>
                    <a:pt x="1540" y="2387"/>
                  </a:lnTo>
                  <a:lnTo>
                    <a:pt x="883" y="1491"/>
                  </a:lnTo>
                  <a:lnTo>
                    <a:pt x="832" y="1505"/>
                  </a:lnTo>
                  <a:lnTo>
                    <a:pt x="781" y="1515"/>
                  </a:lnTo>
                  <a:lnTo>
                    <a:pt x="728" y="1522"/>
                  </a:lnTo>
                  <a:lnTo>
                    <a:pt x="675" y="1524"/>
                  </a:lnTo>
                  <a:lnTo>
                    <a:pt x="610" y="1521"/>
                  </a:lnTo>
                  <a:lnTo>
                    <a:pt x="548" y="1511"/>
                  </a:lnTo>
                  <a:lnTo>
                    <a:pt x="486" y="1497"/>
                  </a:lnTo>
                  <a:lnTo>
                    <a:pt x="427" y="1477"/>
                  </a:lnTo>
                  <a:lnTo>
                    <a:pt x="371" y="1451"/>
                  </a:lnTo>
                  <a:lnTo>
                    <a:pt x="318" y="1420"/>
                  </a:lnTo>
                  <a:lnTo>
                    <a:pt x="267" y="1386"/>
                  </a:lnTo>
                  <a:lnTo>
                    <a:pt x="220" y="1347"/>
                  </a:lnTo>
                  <a:lnTo>
                    <a:pt x="177" y="1304"/>
                  </a:lnTo>
                  <a:lnTo>
                    <a:pt x="138" y="1258"/>
                  </a:lnTo>
                  <a:lnTo>
                    <a:pt x="103" y="1206"/>
                  </a:lnTo>
                  <a:lnTo>
                    <a:pt x="73" y="1153"/>
                  </a:lnTo>
                  <a:lnTo>
                    <a:pt x="47" y="1097"/>
                  </a:lnTo>
                  <a:lnTo>
                    <a:pt x="27" y="1038"/>
                  </a:lnTo>
                  <a:lnTo>
                    <a:pt x="12" y="977"/>
                  </a:lnTo>
                  <a:lnTo>
                    <a:pt x="3" y="914"/>
                  </a:lnTo>
                  <a:lnTo>
                    <a:pt x="0" y="850"/>
                  </a:lnTo>
                  <a:lnTo>
                    <a:pt x="3" y="785"/>
                  </a:lnTo>
                  <a:lnTo>
                    <a:pt x="12" y="721"/>
                  </a:lnTo>
                  <a:lnTo>
                    <a:pt x="27" y="661"/>
                  </a:lnTo>
                  <a:lnTo>
                    <a:pt x="47" y="601"/>
                  </a:lnTo>
                  <a:lnTo>
                    <a:pt x="73" y="545"/>
                  </a:lnTo>
                  <a:lnTo>
                    <a:pt x="103" y="492"/>
                  </a:lnTo>
                  <a:lnTo>
                    <a:pt x="138" y="442"/>
                  </a:lnTo>
                  <a:lnTo>
                    <a:pt x="177" y="395"/>
                  </a:lnTo>
                  <a:lnTo>
                    <a:pt x="220" y="352"/>
                  </a:lnTo>
                  <a:lnTo>
                    <a:pt x="267" y="312"/>
                  </a:lnTo>
                  <a:lnTo>
                    <a:pt x="318" y="278"/>
                  </a:lnTo>
                  <a:lnTo>
                    <a:pt x="371" y="247"/>
                  </a:lnTo>
                  <a:lnTo>
                    <a:pt x="427" y="222"/>
                  </a:lnTo>
                  <a:lnTo>
                    <a:pt x="486" y="201"/>
                  </a:lnTo>
                  <a:lnTo>
                    <a:pt x="548" y="187"/>
                  </a:lnTo>
                  <a:lnTo>
                    <a:pt x="610" y="179"/>
                  </a:lnTo>
                  <a:lnTo>
                    <a:pt x="675" y="175"/>
                  </a:lnTo>
                  <a:lnTo>
                    <a:pt x="739" y="177"/>
                  </a:lnTo>
                  <a:lnTo>
                    <a:pt x="800" y="187"/>
                  </a:lnTo>
                  <a:lnTo>
                    <a:pt x="860" y="200"/>
                  </a:lnTo>
                  <a:lnTo>
                    <a:pt x="917" y="220"/>
                  </a:lnTo>
                  <a:lnTo>
                    <a:pt x="973" y="244"/>
                  </a:lnTo>
                  <a:lnTo>
                    <a:pt x="1025" y="272"/>
                  </a:lnTo>
                  <a:lnTo>
                    <a:pt x="1075" y="306"/>
                  </a:lnTo>
                  <a:lnTo>
                    <a:pt x="1121" y="343"/>
                  </a:lnTo>
                  <a:lnTo>
                    <a:pt x="1164" y="384"/>
                  </a:lnTo>
                  <a:lnTo>
                    <a:pt x="1203" y="429"/>
                  </a:lnTo>
                  <a:lnTo>
                    <a:pt x="1238" y="477"/>
                  </a:lnTo>
                  <a:lnTo>
                    <a:pt x="1269" y="528"/>
                  </a:lnTo>
                  <a:lnTo>
                    <a:pt x="1296" y="582"/>
                  </a:lnTo>
                  <a:lnTo>
                    <a:pt x="1317" y="639"/>
                  </a:lnTo>
                  <a:lnTo>
                    <a:pt x="1333" y="697"/>
                  </a:lnTo>
                  <a:lnTo>
                    <a:pt x="2168" y="697"/>
                  </a:lnTo>
                  <a:lnTo>
                    <a:pt x="2325" y="383"/>
                  </a:lnTo>
                  <a:lnTo>
                    <a:pt x="2340" y="361"/>
                  </a:lnTo>
                  <a:lnTo>
                    <a:pt x="2358" y="341"/>
                  </a:lnTo>
                  <a:lnTo>
                    <a:pt x="2747" y="27"/>
                  </a:lnTo>
                  <a:lnTo>
                    <a:pt x="2768" y="14"/>
                  </a:lnTo>
                  <a:lnTo>
                    <a:pt x="2791" y="4"/>
                  </a:lnTo>
                  <a:lnTo>
                    <a:pt x="28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230944" y="4582881"/>
            <a:ext cx="653483" cy="653143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9918" y="119840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8C7F9-2655-2E8C-BDB8-CED6FC4FEC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853969" y="2191868"/>
            <a:ext cx="1829753" cy="1828800"/>
          </a:xfrm>
          <a:prstGeom prst="round2Diag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6000" baseline="300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4242172" y="4141692"/>
            <a:ext cx="1463802" cy="1463040"/>
          </a:xfrm>
          <a:prstGeom prst="round2Diag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" name="Round Diagonal Corner Rectangle 4"/>
          <p:cNvSpPr/>
          <p:nvPr/>
        </p:nvSpPr>
        <p:spPr>
          <a:xfrm flipH="1">
            <a:off x="4562379" y="2877669"/>
            <a:ext cx="1143595" cy="1142999"/>
          </a:xfrm>
          <a:prstGeom prst="round2Diag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5853969" y="4141692"/>
            <a:ext cx="1646777" cy="1645920"/>
          </a:xfrm>
          <a:prstGeom prst="round2Diag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en-US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705" y="3079835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9705" y="4503880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04173" y="2764752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04173" y="4503880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8475" y="1459957"/>
            <a:ext cx="7421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9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918" y="136524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DB2E-14A9-F7B4-C61D-BC6E63C42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68679331"/>
              </p:ext>
            </p:extLst>
          </p:nvPr>
        </p:nvGraphicFramePr>
        <p:xfrm>
          <a:off x="3621275" y="2235523"/>
          <a:ext cx="4927581" cy="305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175332" y="3940908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88908" y="3940908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8484" y="1337986"/>
            <a:ext cx="3174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908" y="2204884"/>
            <a:ext cx="29713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31091" y="2204884"/>
            <a:ext cx="2618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4263" y="5470763"/>
            <a:ext cx="5982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918" y="79577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F01261-5DA4-32DC-7A4F-CEB799F96F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713105" y="4619900"/>
            <a:ext cx="3485244" cy="1033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13106" y="3664860"/>
            <a:ext cx="3485244" cy="972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Input 10"/>
          <p:cNvSpPr/>
          <p:nvPr/>
        </p:nvSpPr>
        <p:spPr>
          <a:xfrm flipH="1" flipV="1">
            <a:off x="8219362" y="4368801"/>
            <a:ext cx="493744" cy="1596572"/>
          </a:xfrm>
          <a:prstGeom prst="flowChartManualInpu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Input 9"/>
          <p:cNvSpPr/>
          <p:nvPr/>
        </p:nvSpPr>
        <p:spPr>
          <a:xfrm flipH="1">
            <a:off x="8219363" y="2394858"/>
            <a:ext cx="493744" cy="1596572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13700" y="2394858"/>
            <a:ext cx="2105668" cy="1190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3700" y="3585030"/>
            <a:ext cx="2105668" cy="1190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3699" y="4775202"/>
            <a:ext cx="2105668" cy="1190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/>
          <p:cNvSpPr/>
          <p:nvPr/>
        </p:nvSpPr>
        <p:spPr>
          <a:xfrm flipH="1">
            <a:off x="5039082" y="2394858"/>
            <a:ext cx="1074616" cy="119017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/>
          <p:cNvSpPr/>
          <p:nvPr/>
        </p:nvSpPr>
        <p:spPr>
          <a:xfrm flipH="1">
            <a:off x="5039081" y="3585030"/>
            <a:ext cx="1074616" cy="1190172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flipH="1">
            <a:off x="5039081" y="4775202"/>
            <a:ext cx="1074616" cy="1190172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7871152" y="3933246"/>
            <a:ext cx="1190170" cy="493742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13106" y="2714172"/>
            <a:ext cx="3485244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77040" y="2581729"/>
            <a:ext cx="823389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77040" y="3739608"/>
            <a:ext cx="823389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64693" y="4955543"/>
            <a:ext cx="823389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93348" y="2938700"/>
            <a:ext cx="292475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93348" y="3855500"/>
            <a:ext cx="292475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93348" y="4844206"/>
            <a:ext cx="30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34545" y="2636001"/>
            <a:ext cx="1558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34545" y="3826173"/>
            <a:ext cx="1558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34545" y="5016345"/>
            <a:ext cx="1558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25884" y="2575842"/>
            <a:ext cx="292475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25884" y="3888702"/>
            <a:ext cx="292475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25884" y="5201562"/>
            <a:ext cx="292475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8475" y="1459957"/>
            <a:ext cx="7421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</a:p>
        </p:txBody>
      </p:sp>
      <p:sp>
        <p:nvSpPr>
          <p:cNvPr id="31" name="Oval 30"/>
          <p:cNvSpPr/>
          <p:nvPr/>
        </p:nvSpPr>
        <p:spPr>
          <a:xfrm>
            <a:off x="1157683" y="2575841"/>
            <a:ext cx="548926" cy="54864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7683" y="3933372"/>
            <a:ext cx="548926" cy="54864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157683" y="5244378"/>
            <a:ext cx="548926" cy="54864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609917" y="133371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AF39067-37CC-5AF0-AE6A-38C58D2395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1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32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46705" y="2058989"/>
            <a:ext cx="3704942" cy="3732213"/>
            <a:chOff x="3883026" y="2058988"/>
            <a:chExt cx="3702049" cy="373221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83026" y="2058988"/>
              <a:ext cx="1851025" cy="1892300"/>
            </a:xfrm>
            <a:custGeom>
              <a:avLst/>
              <a:gdLst>
                <a:gd name="T0" fmla="*/ 2332 w 2332"/>
                <a:gd name="T1" fmla="*/ 0 h 2384"/>
                <a:gd name="T2" fmla="*/ 2332 w 2332"/>
                <a:gd name="T3" fmla="*/ 1871 h 2384"/>
                <a:gd name="T4" fmla="*/ 2266 w 2332"/>
                <a:gd name="T5" fmla="*/ 1875 h 2384"/>
                <a:gd name="T6" fmla="*/ 2204 w 2332"/>
                <a:gd name="T7" fmla="*/ 1888 h 2384"/>
                <a:gd name="T8" fmla="*/ 2145 w 2332"/>
                <a:gd name="T9" fmla="*/ 1908 h 2384"/>
                <a:gd name="T10" fmla="*/ 2090 w 2332"/>
                <a:gd name="T11" fmla="*/ 1936 h 2384"/>
                <a:gd name="T12" fmla="*/ 2038 w 2332"/>
                <a:gd name="T13" fmla="*/ 1970 h 2384"/>
                <a:gd name="T14" fmla="*/ 1993 w 2332"/>
                <a:gd name="T15" fmla="*/ 2012 h 2384"/>
                <a:gd name="T16" fmla="*/ 1953 w 2332"/>
                <a:gd name="T17" fmla="*/ 2057 h 2384"/>
                <a:gd name="T18" fmla="*/ 1917 w 2332"/>
                <a:gd name="T19" fmla="*/ 2109 h 2384"/>
                <a:gd name="T20" fmla="*/ 1890 w 2332"/>
                <a:gd name="T21" fmla="*/ 2163 h 2384"/>
                <a:gd name="T22" fmla="*/ 1869 w 2332"/>
                <a:gd name="T23" fmla="*/ 2223 h 2384"/>
                <a:gd name="T24" fmla="*/ 1857 w 2332"/>
                <a:gd name="T25" fmla="*/ 2286 h 2384"/>
                <a:gd name="T26" fmla="*/ 1851 w 2332"/>
                <a:gd name="T27" fmla="*/ 2350 h 2384"/>
                <a:gd name="T28" fmla="*/ 1853 w 2332"/>
                <a:gd name="T29" fmla="*/ 2384 h 2384"/>
                <a:gd name="T30" fmla="*/ 410 w 2332"/>
                <a:gd name="T31" fmla="*/ 2384 h 2384"/>
                <a:gd name="T32" fmla="*/ 412 w 2332"/>
                <a:gd name="T33" fmla="*/ 2274 h 2384"/>
                <a:gd name="T34" fmla="*/ 419 w 2332"/>
                <a:gd name="T35" fmla="*/ 2163 h 2384"/>
                <a:gd name="T36" fmla="*/ 0 w 2332"/>
                <a:gd name="T37" fmla="*/ 1921 h 2384"/>
                <a:gd name="T38" fmla="*/ 189 w 2332"/>
                <a:gd name="T39" fmla="*/ 1334 h 2384"/>
                <a:gd name="T40" fmla="*/ 671 w 2332"/>
                <a:gd name="T41" fmla="*/ 1384 h 2384"/>
                <a:gd name="T42" fmla="*/ 721 w 2332"/>
                <a:gd name="T43" fmla="*/ 1302 h 2384"/>
                <a:gd name="T44" fmla="*/ 775 w 2332"/>
                <a:gd name="T45" fmla="*/ 1223 h 2384"/>
                <a:gd name="T46" fmla="*/ 834 w 2332"/>
                <a:gd name="T47" fmla="*/ 1146 h 2384"/>
                <a:gd name="T48" fmla="*/ 895 w 2332"/>
                <a:gd name="T49" fmla="*/ 1075 h 2384"/>
                <a:gd name="T50" fmla="*/ 697 w 2332"/>
                <a:gd name="T51" fmla="*/ 633 h 2384"/>
                <a:gd name="T52" fmla="*/ 1196 w 2332"/>
                <a:gd name="T53" fmla="*/ 269 h 2384"/>
                <a:gd name="T54" fmla="*/ 1555 w 2332"/>
                <a:gd name="T55" fmla="*/ 593 h 2384"/>
                <a:gd name="T56" fmla="*/ 1643 w 2332"/>
                <a:gd name="T57" fmla="*/ 556 h 2384"/>
                <a:gd name="T58" fmla="*/ 1735 w 2332"/>
                <a:gd name="T59" fmla="*/ 525 h 2384"/>
                <a:gd name="T60" fmla="*/ 1826 w 2332"/>
                <a:gd name="T61" fmla="*/ 496 h 2384"/>
                <a:gd name="T62" fmla="*/ 1918 w 2332"/>
                <a:gd name="T63" fmla="*/ 473 h 2384"/>
                <a:gd name="T64" fmla="*/ 2018 w 2332"/>
                <a:gd name="T65" fmla="*/ 0 h 2384"/>
                <a:gd name="T66" fmla="*/ 2332 w 2332"/>
                <a:gd name="T67" fmla="*/ 0 h 2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2" h="2384">
                  <a:moveTo>
                    <a:pt x="2332" y="0"/>
                  </a:moveTo>
                  <a:lnTo>
                    <a:pt x="2332" y="1871"/>
                  </a:lnTo>
                  <a:lnTo>
                    <a:pt x="2266" y="1875"/>
                  </a:lnTo>
                  <a:lnTo>
                    <a:pt x="2204" y="1888"/>
                  </a:lnTo>
                  <a:lnTo>
                    <a:pt x="2145" y="1908"/>
                  </a:lnTo>
                  <a:lnTo>
                    <a:pt x="2090" y="1936"/>
                  </a:lnTo>
                  <a:lnTo>
                    <a:pt x="2038" y="1970"/>
                  </a:lnTo>
                  <a:lnTo>
                    <a:pt x="1993" y="2012"/>
                  </a:lnTo>
                  <a:lnTo>
                    <a:pt x="1953" y="2057"/>
                  </a:lnTo>
                  <a:lnTo>
                    <a:pt x="1917" y="2109"/>
                  </a:lnTo>
                  <a:lnTo>
                    <a:pt x="1890" y="2163"/>
                  </a:lnTo>
                  <a:lnTo>
                    <a:pt x="1869" y="2223"/>
                  </a:lnTo>
                  <a:lnTo>
                    <a:pt x="1857" y="2286"/>
                  </a:lnTo>
                  <a:lnTo>
                    <a:pt x="1851" y="2350"/>
                  </a:lnTo>
                  <a:lnTo>
                    <a:pt x="1853" y="2384"/>
                  </a:lnTo>
                  <a:lnTo>
                    <a:pt x="410" y="2384"/>
                  </a:lnTo>
                  <a:lnTo>
                    <a:pt x="412" y="2274"/>
                  </a:lnTo>
                  <a:lnTo>
                    <a:pt x="419" y="2163"/>
                  </a:lnTo>
                  <a:lnTo>
                    <a:pt x="0" y="1921"/>
                  </a:lnTo>
                  <a:lnTo>
                    <a:pt x="189" y="1334"/>
                  </a:lnTo>
                  <a:lnTo>
                    <a:pt x="671" y="1384"/>
                  </a:lnTo>
                  <a:lnTo>
                    <a:pt x="721" y="1302"/>
                  </a:lnTo>
                  <a:lnTo>
                    <a:pt x="775" y="1223"/>
                  </a:lnTo>
                  <a:lnTo>
                    <a:pt x="834" y="1146"/>
                  </a:lnTo>
                  <a:lnTo>
                    <a:pt x="895" y="1075"/>
                  </a:lnTo>
                  <a:lnTo>
                    <a:pt x="697" y="633"/>
                  </a:lnTo>
                  <a:lnTo>
                    <a:pt x="1196" y="269"/>
                  </a:lnTo>
                  <a:lnTo>
                    <a:pt x="1555" y="593"/>
                  </a:lnTo>
                  <a:lnTo>
                    <a:pt x="1643" y="556"/>
                  </a:lnTo>
                  <a:lnTo>
                    <a:pt x="1735" y="525"/>
                  </a:lnTo>
                  <a:lnTo>
                    <a:pt x="1826" y="496"/>
                  </a:lnTo>
                  <a:lnTo>
                    <a:pt x="1918" y="473"/>
                  </a:lnTo>
                  <a:lnTo>
                    <a:pt x="2018" y="0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734050" y="2058988"/>
              <a:ext cx="1847850" cy="1892300"/>
            </a:xfrm>
            <a:custGeom>
              <a:avLst/>
              <a:gdLst>
                <a:gd name="T0" fmla="*/ 302 w 2328"/>
                <a:gd name="T1" fmla="*/ 0 h 2386"/>
                <a:gd name="T2" fmla="*/ 405 w 2328"/>
                <a:gd name="T3" fmla="*/ 474 h 2386"/>
                <a:gd name="T4" fmla="*/ 497 w 2328"/>
                <a:gd name="T5" fmla="*/ 497 h 2386"/>
                <a:gd name="T6" fmla="*/ 589 w 2328"/>
                <a:gd name="T7" fmla="*/ 524 h 2386"/>
                <a:gd name="T8" fmla="*/ 680 w 2328"/>
                <a:gd name="T9" fmla="*/ 555 h 2386"/>
                <a:gd name="T10" fmla="*/ 768 w 2328"/>
                <a:gd name="T11" fmla="*/ 591 h 2386"/>
                <a:gd name="T12" fmla="*/ 1128 w 2328"/>
                <a:gd name="T13" fmla="*/ 267 h 2386"/>
                <a:gd name="T14" fmla="*/ 1626 w 2328"/>
                <a:gd name="T15" fmla="*/ 628 h 2386"/>
                <a:gd name="T16" fmla="*/ 1431 w 2328"/>
                <a:gd name="T17" fmla="*/ 1071 h 2386"/>
                <a:gd name="T18" fmla="*/ 1492 w 2328"/>
                <a:gd name="T19" fmla="*/ 1144 h 2386"/>
                <a:gd name="T20" fmla="*/ 1551 w 2328"/>
                <a:gd name="T21" fmla="*/ 1220 h 2386"/>
                <a:gd name="T22" fmla="*/ 1605 w 2328"/>
                <a:gd name="T23" fmla="*/ 1298 h 2386"/>
                <a:gd name="T24" fmla="*/ 1656 w 2328"/>
                <a:gd name="T25" fmla="*/ 1379 h 2386"/>
                <a:gd name="T26" fmla="*/ 2137 w 2328"/>
                <a:gd name="T27" fmla="*/ 1329 h 2386"/>
                <a:gd name="T28" fmla="*/ 2328 w 2328"/>
                <a:gd name="T29" fmla="*/ 1914 h 2386"/>
                <a:gd name="T30" fmla="*/ 1910 w 2328"/>
                <a:gd name="T31" fmla="*/ 2158 h 2386"/>
                <a:gd name="T32" fmla="*/ 1919 w 2328"/>
                <a:gd name="T33" fmla="*/ 2272 h 2386"/>
                <a:gd name="T34" fmla="*/ 1920 w 2328"/>
                <a:gd name="T35" fmla="*/ 2386 h 2386"/>
                <a:gd name="T36" fmla="*/ 477 w 2328"/>
                <a:gd name="T37" fmla="*/ 2386 h 2386"/>
                <a:gd name="T38" fmla="*/ 479 w 2328"/>
                <a:gd name="T39" fmla="*/ 2352 h 2386"/>
                <a:gd name="T40" fmla="*/ 475 w 2328"/>
                <a:gd name="T41" fmla="*/ 2288 h 2386"/>
                <a:gd name="T42" fmla="*/ 462 w 2328"/>
                <a:gd name="T43" fmla="*/ 2225 h 2386"/>
                <a:gd name="T44" fmla="*/ 440 w 2328"/>
                <a:gd name="T45" fmla="*/ 2165 h 2386"/>
                <a:gd name="T46" fmla="*/ 413 w 2328"/>
                <a:gd name="T47" fmla="*/ 2111 h 2386"/>
                <a:gd name="T48" fmla="*/ 379 w 2328"/>
                <a:gd name="T49" fmla="*/ 2059 h 2386"/>
                <a:gd name="T50" fmla="*/ 338 w 2328"/>
                <a:gd name="T51" fmla="*/ 2014 h 2386"/>
                <a:gd name="T52" fmla="*/ 292 w 2328"/>
                <a:gd name="T53" fmla="*/ 1972 h 2386"/>
                <a:gd name="T54" fmla="*/ 241 w 2328"/>
                <a:gd name="T55" fmla="*/ 1938 h 2386"/>
                <a:gd name="T56" fmla="*/ 185 w 2328"/>
                <a:gd name="T57" fmla="*/ 1910 h 2386"/>
                <a:gd name="T58" fmla="*/ 127 w 2328"/>
                <a:gd name="T59" fmla="*/ 1890 h 2386"/>
                <a:gd name="T60" fmla="*/ 64 w 2328"/>
                <a:gd name="T61" fmla="*/ 1877 h 2386"/>
                <a:gd name="T62" fmla="*/ 0 w 2328"/>
                <a:gd name="T63" fmla="*/ 1873 h 2386"/>
                <a:gd name="T64" fmla="*/ 0 w 2328"/>
                <a:gd name="T65" fmla="*/ 2 h 2386"/>
                <a:gd name="T66" fmla="*/ 302 w 2328"/>
                <a:gd name="T67" fmla="*/ 0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8" h="2386">
                  <a:moveTo>
                    <a:pt x="302" y="0"/>
                  </a:moveTo>
                  <a:lnTo>
                    <a:pt x="405" y="474"/>
                  </a:lnTo>
                  <a:lnTo>
                    <a:pt x="497" y="497"/>
                  </a:lnTo>
                  <a:lnTo>
                    <a:pt x="589" y="524"/>
                  </a:lnTo>
                  <a:lnTo>
                    <a:pt x="680" y="555"/>
                  </a:lnTo>
                  <a:lnTo>
                    <a:pt x="768" y="591"/>
                  </a:lnTo>
                  <a:lnTo>
                    <a:pt x="1128" y="267"/>
                  </a:lnTo>
                  <a:lnTo>
                    <a:pt x="1626" y="628"/>
                  </a:lnTo>
                  <a:lnTo>
                    <a:pt x="1431" y="1071"/>
                  </a:lnTo>
                  <a:lnTo>
                    <a:pt x="1492" y="1144"/>
                  </a:lnTo>
                  <a:lnTo>
                    <a:pt x="1551" y="1220"/>
                  </a:lnTo>
                  <a:lnTo>
                    <a:pt x="1605" y="1298"/>
                  </a:lnTo>
                  <a:lnTo>
                    <a:pt x="1656" y="1379"/>
                  </a:lnTo>
                  <a:lnTo>
                    <a:pt x="2137" y="1329"/>
                  </a:lnTo>
                  <a:lnTo>
                    <a:pt x="2328" y="1914"/>
                  </a:lnTo>
                  <a:lnTo>
                    <a:pt x="1910" y="2158"/>
                  </a:lnTo>
                  <a:lnTo>
                    <a:pt x="1919" y="2272"/>
                  </a:lnTo>
                  <a:lnTo>
                    <a:pt x="1920" y="2386"/>
                  </a:lnTo>
                  <a:lnTo>
                    <a:pt x="477" y="2386"/>
                  </a:lnTo>
                  <a:lnTo>
                    <a:pt x="479" y="2352"/>
                  </a:lnTo>
                  <a:lnTo>
                    <a:pt x="475" y="2288"/>
                  </a:lnTo>
                  <a:lnTo>
                    <a:pt x="462" y="2225"/>
                  </a:lnTo>
                  <a:lnTo>
                    <a:pt x="440" y="2165"/>
                  </a:lnTo>
                  <a:lnTo>
                    <a:pt x="413" y="2111"/>
                  </a:lnTo>
                  <a:lnTo>
                    <a:pt x="379" y="2059"/>
                  </a:lnTo>
                  <a:lnTo>
                    <a:pt x="338" y="2014"/>
                  </a:lnTo>
                  <a:lnTo>
                    <a:pt x="292" y="1972"/>
                  </a:lnTo>
                  <a:lnTo>
                    <a:pt x="241" y="1938"/>
                  </a:lnTo>
                  <a:lnTo>
                    <a:pt x="185" y="1910"/>
                  </a:lnTo>
                  <a:lnTo>
                    <a:pt x="127" y="1890"/>
                  </a:lnTo>
                  <a:lnTo>
                    <a:pt x="64" y="1877"/>
                  </a:lnTo>
                  <a:lnTo>
                    <a:pt x="0" y="1873"/>
                  </a:lnTo>
                  <a:lnTo>
                    <a:pt x="0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734050" y="3951288"/>
              <a:ext cx="1851025" cy="1839913"/>
            </a:xfrm>
            <a:custGeom>
              <a:avLst/>
              <a:gdLst>
                <a:gd name="T0" fmla="*/ 477 w 2331"/>
                <a:gd name="T1" fmla="*/ 0 h 2317"/>
                <a:gd name="T2" fmla="*/ 1920 w 2331"/>
                <a:gd name="T3" fmla="*/ 0 h 2317"/>
                <a:gd name="T4" fmla="*/ 1917 w 2331"/>
                <a:gd name="T5" fmla="*/ 77 h 2317"/>
                <a:gd name="T6" fmla="*/ 1910 w 2331"/>
                <a:gd name="T7" fmla="*/ 154 h 2317"/>
                <a:gd name="T8" fmla="*/ 2331 w 2331"/>
                <a:gd name="T9" fmla="*/ 395 h 2317"/>
                <a:gd name="T10" fmla="*/ 2141 w 2331"/>
                <a:gd name="T11" fmla="*/ 981 h 2317"/>
                <a:gd name="T12" fmla="*/ 1659 w 2331"/>
                <a:gd name="T13" fmla="*/ 932 h 2317"/>
                <a:gd name="T14" fmla="*/ 1609 w 2331"/>
                <a:gd name="T15" fmla="*/ 1014 h 2317"/>
                <a:gd name="T16" fmla="*/ 1555 w 2331"/>
                <a:gd name="T17" fmla="*/ 1094 h 2317"/>
                <a:gd name="T18" fmla="*/ 1497 w 2331"/>
                <a:gd name="T19" fmla="*/ 1169 h 2317"/>
                <a:gd name="T20" fmla="*/ 1435 w 2331"/>
                <a:gd name="T21" fmla="*/ 1242 h 2317"/>
                <a:gd name="T22" fmla="*/ 1632 w 2331"/>
                <a:gd name="T23" fmla="*/ 1684 h 2317"/>
                <a:gd name="T24" fmla="*/ 1136 w 2331"/>
                <a:gd name="T25" fmla="*/ 2046 h 2317"/>
                <a:gd name="T26" fmla="*/ 774 w 2331"/>
                <a:gd name="T27" fmla="*/ 1724 h 2317"/>
                <a:gd name="T28" fmla="*/ 657 w 2331"/>
                <a:gd name="T29" fmla="*/ 1771 h 2317"/>
                <a:gd name="T30" fmla="*/ 536 w 2331"/>
                <a:gd name="T31" fmla="*/ 1811 h 2317"/>
                <a:gd name="T32" fmla="*/ 412 w 2331"/>
                <a:gd name="T33" fmla="*/ 1842 h 2317"/>
                <a:gd name="T34" fmla="*/ 311 w 2331"/>
                <a:gd name="T35" fmla="*/ 2316 h 2317"/>
                <a:gd name="T36" fmla="*/ 0 w 2331"/>
                <a:gd name="T37" fmla="*/ 2317 h 2317"/>
                <a:gd name="T38" fmla="*/ 0 w 2331"/>
                <a:gd name="T39" fmla="*/ 445 h 2317"/>
                <a:gd name="T40" fmla="*/ 61 w 2331"/>
                <a:gd name="T41" fmla="*/ 442 h 2317"/>
                <a:gd name="T42" fmla="*/ 121 w 2331"/>
                <a:gd name="T43" fmla="*/ 429 h 2317"/>
                <a:gd name="T44" fmla="*/ 178 w 2331"/>
                <a:gd name="T45" fmla="*/ 411 h 2317"/>
                <a:gd name="T46" fmla="*/ 232 w 2331"/>
                <a:gd name="T47" fmla="*/ 385 h 2317"/>
                <a:gd name="T48" fmla="*/ 282 w 2331"/>
                <a:gd name="T49" fmla="*/ 354 h 2317"/>
                <a:gd name="T50" fmla="*/ 326 w 2331"/>
                <a:gd name="T51" fmla="*/ 316 h 2317"/>
                <a:gd name="T52" fmla="*/ 366 w 2331"/>
                <a:gd name="T53" fmla="*/ 274 h 2317"/>
                <a:gd name="T54" fmla="*/ 402 w 2331"/>
                <a:gd name="T55" fmla="*/ 227 h 2317"/>
                <a:gd name="T56" fmla="*/ 430 w 2331"/>
                <a:gd name="T57" fmla="*/ 174 h 2317"/>
                <a:gd name="T58" fmla="*/ 453 w 2331"/>
                <a:gd name="T59" fmla="*/ 120 h 2317"/>
                <a:gd name="T60" fmla="*/ 469 w 2331"/>
                <a:gd name="T61" fmla="*/ 61 h 2317"/>
                <a:gd name="T62" fmla="*/ 477 w 2331"/>
                <a:gd name="T63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31" h="2317">
                  <a:moveTo>
                    <a:pt x="477" y="0"/>
                  </a:moveTo>
                  <a:lnTo>
                    <a:pt x="1920" y="0"/>
                  </a:lnTo>
                  <a:lnTo>
                    <a:pt x="1917" y="77"/>
                  </a:lnTo>
                  <a:lnTo>
                    <a:pt x="1910" y="154"/>
                  </a:lnTo>
                  <a:lnTo>
                    <a:pt x="2331" y="395"/>
                  </a:lnTo>
                  <a:lnTo>
                    <a:pt x="2141" y="981"/>
                  </a:lnTo>
                  <a:lnTo>
                    <a:pt x="1659" y="932"/>
                  </a:lnTo>
                  <a:lnTo>
                    <a:pt x="1609" y="1014"/>
                  </a:lnTo>
                  <a:lnTo>
                    <a:pt x="1555" y="1094"/>
                  </a:lnTo>
                  <a:lnTo>
                    <a:pt x="1497" y="1169"/>
                  </a:lnTo>
                  <a:lnTo>
                    <a:pt x="1435" y="1242"/>
                  </a:lnTo>
                  <a:lnTo>
                    <a:pt x="1632" y="1684"/>
                  </a:lnTo>
                  <a:lnTo>
                    <a:pt x="1136" y="2046"/>
                  </a:lnTo>
                  <a:lnTo>
                    <a:pt x="774" y="1724"/>
                  </a:lnTo>
                  <a:lnTo>
                    <a:pt x="657" y="1771"/>
                  </a:lnTo>
                  <a:lnTo>
                    <a:pt x="536" y="1811"/>
                  </a:lnTo>
                  <a:lnTo>
                    <a:pt x="412" y="1842"/>
                  </a:lnTo>
                  <a:lnTo>
                    <a:pt x="311" y="2316"/>
                  </a:lnTo>
                  <a:lnTo>
                    <a:pt x="0" y="2317"/>
                  </a:lnTo>
                  <a:lnTo>
                    <a:pt x="0" y="445"/>
                  </a:lnTo>
                  <a:lnTo>
                    <a:pt x="61" y="442"/>
                  </a:lnTo>
                  <a:lnTo>
                    <a:pt x="121" y="429"/>
                  </a:lnTo>
                  <a:lnTo>
                    <a:pt x="178" y="411"/>
                  </a:lnTo>
                  <a:lnTo>
                    <a:pt x="232" y="385"/>
                  </a:lnTo>
                  <a:lnTo>
                    <a:pt x="282" y="354"/>
                  </a:lnTo>
                  <a:lnTo>
                    <a:pt x="326" y="316"/>
                  </a:lnTo>
                  <a:lnTo>
                    <a:pt x="366" y="274"/>
                  </a:lnTo>
                  <a:lnTo>
                    <a:pt x="402" y="227"/>
                  </a:lnTo>
                  <a:lnTo>
                    <a:pt x="430" y="174"/>
                  </a:lnTo>
                  <a:lnTo>
                    <a:pt x="453" y="120"/>
                  </a:lnTo>
                  <a:lnTo>
                    <a:pt x="469" y="6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884613" y="3951288"/>
              <a:ext cx="1849437" cy="1839913"/>
            </a:xfrm>
            <a:custGeom>
              <a:avLst/>
              <a:gdLst>
                <a:gd name="T0" fmla="*/ 409 w 2331"/>
                <a:gd name="T1" fmla="*/ 0 h 2317"/>
                <a:gd name="T2" fmla="*/ 1852 w 2331"/>
                <a:gd name="T3" fmla="*/ 0 h 2317"/>
                <a:gd name="T4" fmla="*/ 1860 w 2331"/>
                <a:gd name="T5" fmla="*/ 61 h 2317"/>
                <a:gd name="T6" fmla="*/ 1876 w 2331"/>
                <a:gd name="T7" fmla="*/ 120 h 2317"/>
                <a:gd name="T8" fmla="*/ 1899 w 2331"/>
                <a:gd name="T9" fmla="*/ 174 h 2317"/>
                <a:gd name="T10" fmla="*/ 1927 w 2331"/>
                <a:gd name="T11" fmla="*/ 227 h 2317"/>
                <a:gd name="T12" fmla="*/ 1963 w 2331"/>
                <a:gd name="T13" fmla="*/ 274 h 2317"/>
                <a:gd name="T14" fmla="*/ 2003 w 2331"/>
                <a:gd name="T15" fmla="*/ 316 h 2317"/>
                <a:gd name="T16" fmla="*/ 2049 w 2331"/>
                <a:gd name="T17" fmla="*/ 354 h 2317"/>
                <a:gd name="T18" fmla="*/ 2097 w 2331"/>
                <a:gd name="T19" fmla="*/ 385 h 2317"/>
                <a:gd name="T20" fmla="*/ 2151 w 2331"/>
                <a:gd name="T21" fmla="*/ 411 h 2317"/>
                <a:gd name="T22" fmla="*/ 2208 w 2331"/>
                <a:gd name="T23" fmla="*/ 429 h 2317"/>
                <a:gd name="T24" fmla="*/ 2268 w 2331"/>
                <a:gd name="T25" fmla="*/ 442 h 2317"/>
                <a:gd name="T26" fmla="*/ 2331 w 2331"/>
                <a:gd name="T27" fmla="*/ 445 h 2317"/>
                <a:gd name="T28" fmla="*/ 2331 w 2331"/>
                <a:gd name="T29" fmla="*/ 2317 h 2317"/>
                <a:gd name="T30" fmla="*/ 2027 w 2331"/>
                <a:gd name="T31" fmla="*/ 2317 h 2317"/>
                <a:gd name="T32" fmla="*/ 1925 w 2331"/>
                <a:gd name="T33" fmla="*/ 1844 h 2317"/>
                <a:gd name="T34" fmla="*/ 1832 w 2331"/>
                <a:gd name="T35" fmla="*/ 1821 h 2317"/>
                <a:gd name="T36" fmla="*/ 1739 w 2331"/>
                <a:gd name="T37" fmla="*/ 1794 h 2317"/>
                <a:gd name="T38" fmla="*/ 1649 w 2331"/>
                <a:gd name="T39" fmla="*/ 1762 h 2317"/>
                <a:gd name="T40" fmla="*/ 1561 w 2331"/>
                <a:gd name="T41" fmla="*/ 1727 h 2317"/>
                <a:gd name="T42" fmla="*/ 1202 w 2331"/>
                <a:gd name="T43" fmla="*/ 2050 h 2317"/>
                <a:gd name="T44" fmla="*/ 703 w 2331"/>
                <a:gd name="T45" fmla="*/ 1690 h 2317"/>
                <a:gd name="T46" fmla="*/ 898 w 2331"/>
                <a:gd name="T47" fmla="*/ 1246 h 2317"/>
                <a:gd name="T48" fmla="*/ 837 w 2331"/>
                <a:gd name="T49" fmla="*/ 1173 h 2317"/>
                <a:gd name="T50" fmla="*/ 778 w 2331"/>
                <a:gd name="T51" fmla="*/ 1098 h 2317"/>
                <a:gd name="T52" fmla="*/ 724 w 2331"/>
                <a:gd name="T53" fmla="*/ 1019 h 2317"/>
                <a:gd name="T54" fmla="*/ 673 w 2331"/>
                <a:gd name="T55" fmla="*/ 938 h 2317"/>
                <a:gd name="T56" fmla="*/ 192 w 2331"/>
                <a:gd name="T57" fmla="*/ 989 h 2317"/>
                <a:gd name="T58" fmla="*/ 0 w 2331"/>
                <a:gd name="T59" fmla="*/ 403 h 2317"/>
                <a:gd name="T60" fmla="*/ 419 w 2331"/>
                <a:gd name="T61" fmla="*/ 160 h 2317"/>
                <a:gd name="T62" fmla="*/ 412 w 2331"/>
                <a:gd name="T63" fmla="*/ 80 h 2317"/>
                <a:gd name="T64" fmla="*/ 409 w 2331"/>
                <a:gd name="T65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1" h="2317">
                  <a:moveTo>
                    <a:pt x="409" y="0"/>
                  </a:moveTo>
                  <a:lnTo>
                    <a:pt x="1852" y="0"/>
                  </a:lnTo>
                  <a:lnTo>
                    <a:pt x="1860" y="61"/>
                  </a:lnTo>
                  <a:lnTo>
                    <a:pt x="1876" y="120"/>
                  </a:lnTo>
                  <a:lnTo>
                    <a:pt x="1899" y="174"/>
                  </a:lnTo>
                  <a:lnTo>
                    <a:pt x="1927" y="227"/>
                  </a:lnTo>
                  <a:lnTo>
                    <a:pt x="1963" y="274"/>
                  </a:lnTo>
                  <a:lnTo>
                    <a:pt x="2003" y="316"/>
                  </a:lnTo>
                  <a:lnTo>
                    <a:pt x="2049" y="354"/>
                  </a:lnTo>
                  <a:lnTo>
                    <a:pt x="2097" y="385"/>
                  </a:lnTo>
                  <a:lnTo>
                    <a:pt x="2151" y="411"/>
                  </a:lnTo>
                  <a:lnTo>
                    <a:pt x="2208" y="429"/>
                  </a:lnTo>
                  <a:lnTo>
                    <a:pt x="2268" y="442"/>
                  </a:lnTo>
                  <a:lnTo>
                    <a:pt x="2331" y="445"/>
                  </a:lnTo>
                  <a:lnTo>
                    <a:pt x="2331" y="2317"/>
                  </a:lnTo>
                  <a:lnTo>
                    <a:pt x="2027" y="2317"/>
                  </a:lnTo>
                  <a:lnTo>
                    <a:pt x="1925" y="1844"/>
                  </a:lnTo>
                  <a:lnTo>
                    <a:pt x="1832" y="1821"/>
                  </a:lnTo>
                  <a:lnTo>
                    <a:pt x="1739" y="1794"/>
                  </a:lnTo>
                  <a:lnTo>
                    <a:pt x="1649" y="1762"/>
                  </a:lnTo>
                  <a:lnTo>
                    <a:pt x="1561" y="1727"/>
                  </a:lnTo>
                  <a:lnTo>
                    <a:pt x="1202" y="2050"/>
                  </a:lnTo>
                  <a:lnTo>
                    <a:pt x="703" y="1690"/>
                  </a:lnTo>
                  <a:lnTo>
                    <a:pt x="898" y="1246"/>
                  </a:lnTo>
                  <a:lnTo>
                    <a:pt x="837" y="1173"/>
                  </a:lnTo>
                  <a:lnTo>
                    <a:pt x="778" y="1098"/>
                  </a:lnTo>
                  <a:lnTo>
                    <a:pt x="724" y="1019"/>
                  </a:lnTo>
                  <a:lnTo>
                    <a:pt x="673" y="938"/>
                  </a:lnTo>
                  <a:lnTo>
                    <a:pt x="192" y="989"/>
                  </a:lnTo>
                  <a:lnTo>
                    <a:pt x="0" y="403"/>
                  </a:lnTo>
                  <a:lnTo>
                    <a:pt x="419" y="160"/>
                  </a:lnTo>
                  <a:lnTo>
                    <a:pt x="412" y="8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108264" y="3108315"/>
              <a:ext cx="489820" cy="486921"/>
              <a:chOff x="8304213" y="3406775"/>
              <a:chExt cx="536575" cy="533400"/>
            </a:xfrm>
            <a:solidFill>
              <a:schemeClr val="bg1"/>
            </a:solidFill>
          </p:grpSpPr>
          <p:sp>
            <p:nvSpPr>
              <p:cNvPr id="118" name="Freeform 55"/>
              <p:cNvSpPr>
                <a:spLocks/>
              </p:cNvSpPr>
              <p:nvPr/>
            </p:nvSpPr>
            <p:spPr bwMode="auto">
              <a:xfrm>
                <a:off x="8396288" y="3500438"/>
                <a:ext cx="231775" cy="49213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2 h 306"/>
                  <a:gd name="T24" fmla="*/ 1435 w 1460"/>
                  <a:gd name="T25" fmla="*/ 239 h 306"/>
                  <a:gd name="T26" fmla="*/ 1415 w 1460"/>
                  <a:gd name="T27" fmla="*/ 261 h 306"/>
                  <a:gd name="T28" fmla="*/ 1393 w 1460"/>
                  <a:gd name="T29" fmla="*/ 280 h 306"/>
                  <a:gd name="T30" fmla="*/ 1366 w 1460"/>
                  <a:gd name="T31" fmla="*/ 294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4 h 306"/>
                  <a:gd name="T42" fmla="*/ 67 w 1460"/>
                  <a:gd name="T43" fmla="*/ 280 h 306"/>
                  <a:gd name="T44" fmla="*/ 44 w 1460"/>
                  <a:gd name="T45" fmla="*/ 261 h 306"/>
                  <a:gd name="T46" fmla="*/ 25 w 1460"/>
                  <a:gd name="T47" fmla="*/ 239 h 306"/>
                  <a:gd name="T48" fmla="*/ 11 w 1460"/>
                  <a:gd name="T49" fmla="*/ 212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2"/>
                    </a:lnTo>
                    <a:lnTo>
                      <a:pt x="1435" y="239"/>
                    </a:lnTo>
                    <a:lnTo>
                      <a:pt x="1415" y="261"/>
                    </a:lnTo>
                    <a:lnTo>
                      <a:pt x="1393" y="280"/>
                    </a:lnTo>
                    <a:lnTo>
                      <a:pt x="1366" y="294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4"/>
                    </a:lnTo>
                    <a:lnTo>
                      <a:pt x="67" y="280"/>
                    </a:lnTo>
                    <a:lnTo>
                      <a:pt x="44" y="261"/>
                    </a:lnTo>
                    <a:lnTo>
                      <a:pt x="25" y="239"/>
                    </a:lnTo>
                    <a:lnTo>
                      <a:pt x="11" y="212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56"/>
              <p:cNvSpPr>
                <a:spLocks/>
              </p:cNvSpPr>
              <p:nvPr/>
            </p:nvSpPr>
            <p:spPr bwMode="auto">
              <a:xfrm>
                <a:off x="8396288" y="3592513"/>
                <a:ext cx="231775" cy="47625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3 h 306"/>
                  <a:gd name="T24" fmla="*/ 1435 w 1460"/>
                  <a:gd name="T25" fmla="*/ 239 h 306"/>
                  <a:gd name="T26" fmla="*/ 1415 w 1460"/>
                  <a:gd name="T27" fmla="*/ 262 h 306"/>
                  <a:gd name="T28" fmla="*/ 1393 w 1460"/>
                  <a:gd name="T29" fmla="*/ 280 h 306"/>
                  <a:gd name="T30" fmla="*/ 1366 w 1460"/>
                  <a:gd name="T31" fmla="*/ 295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5 h 306"/>
                  <a:gd name="T42" fmla="*/ 67 w 1460"/>
                  <a:gd name="T43" fmla="*/ 280 h 306"/>
                  <a:gd name="T44" fmla="*/ 44 w 1460"/>
                  <a:gd name="T45" fmla="*/ 262 h 306"/>
                  <a:gd name="T46" fmla="*/ 25 w 1460"/>
                  <a:gd name="T47" fmla="*/ 239 h 306"/>
                  <a:gd name="T48" fmla="*/ 11 w 1460"/>
                  <a:gd name="T49" fmla="*/ 213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3"/>
                    </a:lnTo>
                    <a:lnTo>
                      <a:pt x="1435" y="239"/>
                    </a:lnTo>
                    <a:lnTo>
                      <a:pt x="1415" y="262"/>
                    </a:lnTo>
                    <a:lnTo>
                      <a:pt x="1393" y="280"/>
                    </a:lnTo>
                    <a:lnTo>
                      <a:pt x="1366" y="295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5"/>
                    </a:lnTo>
                    <a:lnTo>
                      <a:pt x="67" y="280"/>
                    </a:lnTo>
                    <a:lnTo>
                      <a:pt x="44" y="262"/>
                    </a:lnTo>
                    <a:lnTo>
                      <a:pt x="25" y="239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57"/>
              <p:cNvSpPr>
                <a:spLocks/>
              </p:cNvSpPr>
              <p:nvPr/>
            </p:nvSpPr>
            <p:spPr bwMode="auto">
              <a:xfrm>
                <a:off x="8396288" y="3683000"/>
                <a:ext cx="139700" cy="49213"/>
              </a:xfrm>
              <a:custGeom>
                <a:avLst/>
                <a:gdLst>
                  <a:gd name="T0" fmla="*/ 153 w 884"/>
                  <a:gd name="T1" fmla="*/ 0 h 306"/>
                  <a:gd name="T2" fmla="*/ 730 w 884"/>
                  <a:gd name="T3" fmla="*/ 0 h 306"/>
                  <a:gd name="T4" fmla="*/ 761 w 884"/>
                  <a:gd name="T5" fmla="*/ 3 h 306"/>
                  <a:gd name="T6" fmla="*/ 790 w 884"/>
                  <a:gd name="T7" fmla="*/ 12 h 306"/>
                  <a:gd name="T8" fmla="*/ 817 w 884"/>
                  <a:gd name="T9" fmla="*/ 26 h 306"/>
                  <a:gd name="T10" fmla="*/ 839 w 884"/>
                  <a:gd name="T11" fmla="*/ 44 h 306"/>
                  <a:gd name="T12" fmla="*/ 858 w 884"/>
                  <a:gd name="T13" fmla="*/ 68 h 306"/>
                  <a:gd name="T14" fmla="*/ 872 w 884"/>
                  <a:gd name="T15" fmla="*/ 93 h 306"/>
                  <a:gd name="T16" fmla="*/ 880 w 884"/>
                  <a:gd name="T17" fmla="*/ 122 h 306"/>
                  <a:gd name="T18" fmla="*/ 884 w 884"/>
                  <a:gd name="T19" fmla="*/ 153 h 306"/>
                  <a:gd name="T20" fmla="*/ 880 w 884"/>
                  <a:gd name="T21" fmla="*/ 184 h 306"/>
                  <a:gd name="T22" fmla="*/ 872 w 884"/>
                  <a:gd name="T23" fmla="*/ 213 h 306"/>
                  <a:gd name="T24" fmla="*/ 858 w 884"/>
                  <a:gd name="T25" fmla="*/ 238 h 306"/>
                  <a:gd name="T26" fmla="*/ 839 w 884"/>
                  <a:gd name="T27" fmla="*/ 261 h 306"/>
                  <a:gd name="T28" fmla="*/ 817 w 884"/>
                  <a:gd name="T29" fmla="*/ 279 h 306"/>
                  <a:gd name="T30" fmla="*/ 790 w 884"/>
                  <a:gd name="T31" fmla="*/ 294 h 306"/>
                  <a:gd name="T32" fmla="*/ 761 w 884"/>
                  <a:gd name="T33" fmla="*/ 302 h 306"/>
                  <a:gd name="T34" fmla="*/ 730 w 884"/>
                  <a:gd name="T35" fmla="*/ 306 h 306"/>
                  <a:gd name="T36" fmla="*/ 153 w 884"/>
                  <a:gd name="T37" fmla="*/ 306 h 306"/>
                  <a:gd name="T38" fmla="*/ 122 w 884"/>
                  <a:gd name="T39" fmla="*/ 302 h 306"/>
                  <a:gd name="T40" fmla="*/ 93 w 884"/>
                  <a:gd name="T41" fmla="*/ 294 h 306"/>
                  <a:gd name="T42" fmla="*/ 67 w 884"/>
                  <a:gd name="T43" fmla="*/ 279 h 306"/>
                  <a:gd name="T44" fmla="*/ 44 w 884"/>
                  <a:gd name="T45" fmla="*/ 261 h 306"/>
                  <a:gd name="T46" fmla="*/ 25 w 884"/>
                  <a:gd name="T47" fmla="*/ 238 h 306"/>
                  <a:gd name="T48" fmla="*/ 11 w 884"/>
                  <a:gd name="T49" fmla="*/ 213 h 306"/>
                  <a:gd name="T50" fmla="*/ 3 w 884"/>
                  <a:gd name="T51" fmla="*/ 184 h 306"/>
                  <a:gd name="T52" fmla="*/ 0 w 884"/>
                  <a:gd name="T53" fmla="*/ 153 h 306"/>
                  <a:gd name="T54" fmla="*/ 3 w 884"/>
                  <a:gd name="T55" fmla="*/ 122 h 306"/>
                  <a:gd name="T56" fmla="*/ 11 w 884"/>
                  <a:gd name="T57" fmla="*/ 93 h 306"/>
                  <a:gd name="T58" fmla="*/ 25 w 884"/>
                  <a:gd name="T59" fmla="*/ 68 h 306"/>
                  <a:gd name="T60" fmla="*/ 44 w 884"/>
                  <a:gd name="T61" fmla="*/ 44 h 306"/>
                  <a:gd name="T62" fmla="*/ 67 w 884"/>
                  <a:gd name="T63" fmla="*/ 26 h 306"/>
                  <a:gd name="T64" fmla="*/ 93 w 884"/>
                  <a:gd name="T65" fmla="*/ 12 h 306"/>
                  <a:gd name="T66" fmla="*/ 122 w 884"/>
                  <a:gd name="T67" fmla="*/ 3 h 306"/>
                  <a:gd name="T68" fmla="*/ 153 w 884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4" h="306">
                    <a:moveTo>
                      <a:pt x="153" y="0"/>
                    </a:moveTo>
                    <a:lnTo>
                      <a:pt x="730" y="0"/>
                    </a:lnTo>
                    <a:lnTo>
                      <a:pt x="761" y="3"/>
                    </a:lnTo>
                    <a:lnTo>
                      <a:pt x="790" y="12"/>
                    </a:lnTo>
                    <a:lnTo>
                      <a:pt x="817" y="26"/>
                    </a:lnTo>
                    <a:lnTo>
                      <a:pt x="839" y="44"/>
                    </a:lnTo>
                    <a:lnTo>
                      <a:pt x="858" y="68"/>
                    </a:lnTo>
                    <a:lnTo>
                      <a:pt x="872" y="93"/>
                    </a:lnTo>
                    <a:lnTo>
                      <a:pt x="880" y="122"/>
                    </a:lnTo>
                    <a:lnTo>
                      <a:pt x="884" y="153"/>
                    </a:lnTo>
                    <a:lnTo>
                      <a:pt x="880" y="184"/>
                    </a:lnTo>
                    <a:lnTo>
                      <a:pt x="872" y="213"/>
                    </a:lnTo>
                    <a:lnTo>
                      <a:pt x="858" y="238"/>
                    </a:lnTo>
                    <a:lnTo>
                      <a:pt x="839" y="261"/>
                    </a:lnTo>
                    <a:lnTo>
                      <a:pt x="817" y="279"/>
                    </a:lnTo>
                    <a:lnTo>
                      <a:pt x="790" y="294"/>
                    </a:lnTo>
                    <a:lnTo>
                      <a:pt x="761" y="302"/>
                    </a:lnTo>
                    <a:lnTo>
                      <a:pt x="730" y="306"/>
                    </a:lnTo>
                    <a:lnTo>
                      <a:pt x="153" y="306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4" y="261"/>
                    </a:lnTo>
                    <a:lnTo>
                      <a:pt x="25" y="238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3"/>
                    </a:lnTo>
                    <a:lnTo>
                      <a:pt x="25" y="68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58"/>
              <p:cNvSpPr>
                <a:spLocks/>
              </p:cNvSpPr>
              <p:nvPr/>
            </p:nvSpPr>
            <p:spPr bwMode="auto">
              <a:xfrm>
                <a:off x="8304213" y="3406775"/>
                <a:ext cx="414338" cy="533400"/>
              </a:xfrm>
              <a:custGeom>
                <a:avLst/>
                <a:gdLst>
                  <a:gd name="T0" fmla="*/ 154 w 2616"/>
                  <a:gd name="T1" fmla="*/ 0 h 3365"/>
                  <a:gd name="T2" fmla="*/ 2461 w 2616"/>
                  <a:gd name="T3" fmla="*/ 0 h 3365"/>
                  <a:gd name="T4" fmla="*/ 2492 w 2616"/>
                  <a:gd name="T5" fmla="*/ 3 h 3365"/>
                  <a:gd name="T6" fmla="*/ 2521 w 2616"/>
                  <a:gd name="T7" fmla="*/ 12 h 3365"/>
                  <a:gd name="T8" fmla="*/ 2548 w 2616"/>
                  <a:gd name="T9" fmla="*/ 26 h 3365"/>
                  <a:gd name="T10" fmla="*/ 2570 w 2616"/>
                  <a:gd name="T11" fmla="*/ 44 h 3365"/>
                  <a:gd name="T12" fmla="*/ 2589 w 2616"/>
                  <a:gd name="T13" fmla="*/ 68 h 3365"/>
                  <a:gd name="T14" fmla="*/ 2603 w 2616"/>
                  <a:gd name="T15" fmla="*/ 93 h 3365"/>
                  <a:gd name="T16" fmla="*/ 2613 w 2616"/>
                  <a:gd name="T17" fmla="*/ 122 h 3365"/>
                  <a:gd name="T18" fmla="*/ 2616 w 2616"/>
                  <a:gd name="T19" fmla="*/ 152 h 3365"/>
                  <a:gd name="T20" fmla="*/ 2616 w 2616"/>
                  <a:gd name="T21" fmla="*/ 380 h 3365"/>
                  <a:gd name="T22" fmla="*/ 2308 w 2616"/>
                  <a:gd name="T23" fmla="*/ 911 h 3365"/>
                  <a:gd name="T24" fmla="*/ 2308 w 2616"/>
                  <a:gd name="T25" fmla="*/ 306 h 3365"/>
                  <a:gd name="T26" fmla="*/ 308 w 2616"/>
                  <a:gd name="T27" fmla="*/ 306 h 3365"/>
                  <a:gd name="T28" fmla="*/ 308 w 2616"/>
                  <a:gd name="T29" fmla="*/ 3058 h 3365"/>
                  <a:gd name="T30" fmla="*/ 2308 w 2616"/>
                  <a:gd name="T31" fmla="*/ 3058 h 3365"/>
                  <a:gd name="T32" fmla="*/ 2308 w 2616"/>
                  <a:gd name="T33" fmla="*/ 2678 h 3365"/>
                  <a:gd name="T34" fmla="*/ 2469 w 2616"/>
                  <a:gd name="T35" fmla="*/ 2572 h 3365"/>
                  <a:gd name="T36" fmla="*/ 2498 w 2616"/>
                  <a:gd name="T37" fmla="*/ 2550 h 3365"/>
                  <a:gd name="T38" fmla="*/ 2522 w 2616"/>
                  <a:gd name="T39" fmla="*/ 2524 h 3365"/>
                  <a:gd name="T40" fmla="*/ 2542 w 2616"/>
                  <a:gd name="T41" fmla="*/ 2495 h 3365"/>
                  <a:gd name="T42" fmla="*/ 2616 w 2616"/>
                  <a:gd name="T43" fmla="*/ 2369 h 3365"/>
                  <a:gd name="T44" fmla="*/ 2616 w 2616"/>
                  <a:gd name="T45" fmla="*/ 3212 h 3365"/>
                  <a:gd name="T46" fmla="*/ 2613 w 2616"/>
                  <a:gd name="T47" fmla="*/ 3242 h 3365"/>
                  <a:gd name="T48" fmla="*/ 2603 w 2616"/>
                  <a:gd name="T49" fmla="*/ 3271 h 3365"/>
                  <a:gd name="T50" fmla="*/ 2589 w 2616"/>
                  <a:gd name="T51" fmla="*/ 3297 h 3365"/>
                  <a:gd name="T52" fmla="*/ 2570 w 2616"/>
                  <a:gd name="T53" fmla="*/ 3320 h 3365"/>
                  <a:gd name="T54" fmla="*/ 2548 w 2616"/>
                  <a:gd name="T55" fmla="*/ 3339 h 3365"/>
                  <a:gd name="T56" fmla="*/ 2521 w 2616"/>
                  <a:gd name="T57" fmla="*/ 3352 h 3365"/>
                  <a:gd name="T58" fmla="*/ 2492 w 2616"/>
                  <a:gd name="T59" fmla="*/ 3362 h 3365"/>
                  <a:gd name="T60" fmla="*/ 2461 w 2616"/>
                  <a:gd name="T61" fmla="*/ 3365 h 3365"/>
                  <a:gd name="T62" fmla="*/ 154 w 2616"/>
                  <a:gd name="T63" fmla="*/ 3365 h 3365"/>
                  <a:gd name="T64" fmla="*/ 123 w 2616"/>
                  <a:gd name="T65" fmla="*/ 3362 h 3365"/>
                  <a:gd name="T66" fmla="*/ 95 w 2616"/>
                  <a:gd name="T67" fmla="*/ 3352 h 3365"/>
                  <a:gd name="T68" fmla="*/ 68 w 2616"/>
                  <a:gd name="T69" fmla="*/ 3339 h 3365"/>
                  <a:gd name="T70" fmla="*/ 46 w 2616"/>
                  <a:gd name="T71" fmla="*/ 3320 h 3365"/>
                  <a:gd name="T72" fmla="*/ 27 w 2616"/>
                  <a:gd name="T73" fmla="*/ 3297 h 3365"/>
                  <a:gd name="T74" fmla="*/ 13 w 2616"/>
                  <a:gd name="T75" fmla="*/ 3271 h 3365"/>
                  <a:gd name="T76" fmla="*/ 3 w 2616"/>
                  <a:gd name="T77" fmla="*/ 3242 h 3365"/>
                  <a:gd name="T78" fmla="*/ 0 w 2616"/>
                  <a:gd name="T79" fmla="*/ 3212 h 3365"/>
                  <a:gd name="T80" fmla="*/ 0 w 2616"/>
                  <a:gd name="T81" fmla="*/ 152 h 3365"/>
                  <a:gd name="T82" fmla="*/ 3 w 2616"/>
                  <a:gd name="T83" fmla="*/ 122 h 3365"/>
                  <a:gd name="T84" fmla="*/ 13 w 2616"/>
                  <a:gd name="T85" fmla="*/ 93 h 3365"/>
                  <a:gd name="T86" fmla="*/ 27 w 2616"/>
                  <a:gd name="T87" fmla="*/ 68 h 3365"/>
                  <a:gd name="T88" fmla="*/ 46 w 2616"/>
                  <a:gd name="T89" fmla="*/ 44 h 3365"/>
                  <a:gd name="T90" fmla="*/ 68 w 2616"/>
                  <a:gd name="T91" fmla="*/ 26 h 3365"/>
                  <a:gd name="T92" fmla="*/ 95 w 2616"/>
                  <a:gd name="T93" fmla="*/ 12 h 3365"/>
                  <a:gd name="T94" fmla="*/ 123 w 2616"/>
                  <a:gd name="T95" fmla="*/ 3 h 3365"/>
                  <a:gd name="T96" fmla="*/ 154 w 2616"/>
                  <a:gd name="T97" fmla="*/ 0 h 3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16" h="3365">
                    <a:moveTo>
                      <a:pt x="154" y="0"/>
                    </a:moveTo>
                    <a:lnTo>
                      <a:pt x="2461" y="0"/>
                    </a:lnTo>
                    <a:lnTo>
                      <a:pt x="2492" y="3"/>
                    </a:lnTo>
                    <a:lnTo>
                      <a:pt x="2521" y="12"/>
                    </a:lnTo>
                    <a:lnTo>
                      <a:pt x="2548" y="26"/>
                    </a:lnTo>
                    <a:lnTo>
                      <a:pt x="2570" y="44"/>
                    </a:lnTo>
                    <a:lnTo>
                      <a:pt x="2589" y="68"/>
                    </a:lnTo>
                    <a:lnTo>
                      <a:pt x="2603" y="93"/>
                    </a:lnTo>
                    <a:lnTo>
                      <a:pt x="2613" y="122"/>
                    </a:lnTo>
                    <a:lnTo>
                      <a:pt x="2616" y="152"/>
                    </a:lnTo>
                    <a:lnTo>
                      <a:pt x="2616" y="380"/>
                    </a:lnTo>
                    <a:lnTo>
                      <a:pt x="2308" y="911"/>
                    </a:lnTo>
                    <a:lnTo>
                      <a:pt x="2308" y="306"/>
                    </a:lnTo>
                    <a:lnTo>
                      <a:pt x="308" y="306"/>
                    </a:lnTo>
                    <a:lnTo>
                      <a:pt x="308" y="3058"/>
                    </a:lnTo>
                    <a:lnTo>
                      <a:pt x="2308" y="3058"/>
                    </a:lnTo>
                    <a:lnTo>
                      <a:pt x="2308" y="2678"/>
                    </a:lnTo>
                    <a:lnTo>
                      <a:pt x="2469" y="2572"/>
                    </a:lnTo>
                    <a:lnTo>
                      <a:pt x="2498" y="2550"/>
                    </a:lnTo>
                    <a:lnTo>
                      <a:pt x="2522" y="2524"/>
                    </a:lnTo>
                    <a:lnTo>
                      <a:pt x="2542" y="2495"/>
                    </a:lnTo>
                    <a:lnTo>
                      <a:pt x="2616" y="2369"/>
                    </a:lnTo>
                    <a:lnTo>
                      <a:pt x="2616" y="3212"/>
                    </a:lnTo>
                    <a:lnTo>
                      <a:pt x="2613" y="3242"/>
                    </a:lnTo>
                    <a:lnTo>
                      <a:pt x="2603" y="3271"/>
                    </a:lnTo>
                    <a:lnTo>
                      <a:pt x="2589" y="3297"/>
                    </a:lnTo>
                    <a:lnTo>
                      <a:pt x="2570" y="3320"/>
                    </a:lnTo>
                    <a:lnTo>
                      <a:pt x="2548" y="3339"/>
                    </a:lnTo>
                    <a:lnTo>
                      <a:pt x="2521" y="3352"/>
                    </a:lnTo>
                    <a:lnTo>
                      <a:pt x="2492" y="3362"/>
                    </a:lnTo>
                    <a:lnTo>
                      <a:pt x="2461" y="3365"/>
                    </a:lnTo>
                    <a:lnTo>
                      <a:pt x="154" y="3365"/>
                    </a:lnTo>
                    <a:lnTo>
                      <a:pt x="123" y="3362"/>
                    </a:lnTo>
                    <a:lnTo>
                      <a:pt x="95" y="3352"/>
                    </a:lnTo>
                    <a:lnTo>
                      <a:pt x="68" y="3339"/>
                    </a:lnTo>
                    <a:lnTo>
                      <a:pt x="46" y="3320"/>
                    </a:lnTo>
                    <a:lnTo>
                      <a:pt x="27" y="3297"/>
                    </a:lnTo>
                    <a:lnTo>
                      <a:pt x="13" y="3271"/>
                    </a:lnTo>
                    <a:lnTo>
                      <a:pt x="3" y="3242"/>
                    </a:lnTo>
                    <a:lnTo>
                      <a:pt x="0" y="3212"/>
                    </a:lnTo>
                    <a:lnTo>
                      <a:pt x="0" y="152"/>
                    </a:lnTo>
                    <a:lnTo>
                      <a:pt x="3" y="122"/>
                    </a:lnTo>
                    <a:lnTo>
                      <a:pt x="13" y="93"/>
                    </a:lnTo>
                    <a:lnTo>
                      <a:pt x="27" y="68"/>
                    </a:lnTo>
                    <a:lnTo>
                      <a:pt x="46" y="44"/>
                    </a:lnTo>
                    <a:lnTo>
                      <a:pt x="68" y="26"/>
                    </a:lnTo>
                    <a:lnTo>
                      <a:pt x="95" y="12"/>
                    </a:lnTo>
                    <a:lnTo>
                      <a:pt x="123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59"/>
              <p:cNvSpPr>
                <a:spLocks noEditPoints="1"/>
              </p:cNvSpPr>
              <p:nvPr/>
            </p:nvSpPr>
            <p:spPr bwMode="auto">
              <a:xfrm>
                <a:off x="8583613" y="3465513"/>
                <a:ext cx="257175" cy="382588"/>
              </a:xfrm>
              <a:custGeom>
                <a:avLst/>
                <a:gdLst>
                  <a:gd name="T0" fmla="*/ 133 w 1617"/>
                  <a:gd name="T1" fmla="*/ 2031 h 2411"/>
                  <a:gd name="T2" fmla="*/ 226 w 1617"/>
                  <a:gd name="T3" fmla="*/ 2075 h 2411"/>
                  <a:gd name="T4" fmla="*/ 312 w 1617"/>
                  <a:gd name="T5" fmla="*/ 2134 h 2411"/>
                  <a:gd name="T6" fmla="*/ 445 w 1617"/>
                  <a:gd name="T7" fmla="*/ 2014 h 2411"/>
                  <a:gd name="T8" fmla="*/ 395 w 1617"/>
                  <a:gd name="T9" fmla="*/ 1968 h 2411"/>
                  <a:gd name="T10" fmla="*/ 319 w 1617"/>
                  <a:gd name="T11" fmla="*/ 1916 h 2411"/>
                  <a:gd name="T12" fmla="*/ 249 w 1617"/>
                  <a:gd name="T13" fmla="*/ 1881 h 2411"/>
                  <a:gd name="T14" fmla="*/ 190 w 1617"/>
                  <a:gd name="T15" fmla="*/ 1861 h 2411"/>
                  <a:gd name="T16" fmla="*/ 143 w 1617"/>
                  <a:gd name="T17" fmla="*/ 1851 h 2411"/>
                  <a:gd name="T18" fmla="*/ 1136 w 1617"/>
                  <a:gd name="T19" fmla="*/ 0 h 2411"/>
                  <a:gd name="T20" fmla="*/ 1192 w 1617"/>
                  <a:gd name="T21" fmla="*/ 8 h 2411"/>
                  <a:gd name="T22" fmla="*/ 1260 w 1617"/>
                  <a:gd name="T23" fmla="*/ 26 h 2411"/>
                  <a:gd name="T24" fmla="*/ 1340 w 1617"/>
                  <a:gd name="T25" fmla="*/ 59 h 2411"/>
                  <a:gd name="T26" fmla="*/ 1429 w 1617"/>
                  <a:gd name="T27" fmla="*/ 110 h 2411"/>
                  <a:gd name="T28" fmla="*/ 1502 w 1617"/>
                  <a:gd name="T29" fmla="*/ 166 h 2411"/>
                  <a:gd name="T30" fmla="*/ 1553 w 1617"/>
                  <a:gd name="T31" fmla="*/ 219 h 2411"/>
                  <a:gd name="T32" fmla="*/ 1586 w 1617"/>
                  <a:gd name="T33" fmla="*/ 266 h 2411"/>
                  <a:gd name="T34" fmla="*/ 1605 w 1617"/>
                  <a:gd name="T35" fmla="*/ 303 h 2411"/>
                  <a:gd name="T36" fmla="*/ 1613 w 1617"/>
                  <a:gd name="T37" fmla="*/ 326 h 2411"/>
                  <a:gd name="T38" fmla="*/ 1617 w 1617"/>
                  <a:gd name="T39" fmla="*/ 351 h 2411"/>
                  <a:gd name="T40" fmla="*/ 1606 w 1617"/>
                  <a:gd name="T41" fmla="*/ 386 h 2411"/>
                  <a:gd name="T42" fmla="*/ 635 w 1617"/>
                  <a:gd name="T43" fmla="*/ 2056 h 2411"/>
                  <a:gd name="T44" fmla="*/ 118 w 1617"/>
                  <a:gd name="T45" fmla="*/ 2398 h 2411"/>
                  <a:gd name="T46" fmla="*/ 78 w 1617"/>
                  <a:gd name="T47" fmla="*/ 2411 h 2411"/>
                  <a:gd name="T48" fmla="*/ 37 w 1617"/>
                  <a:gd name="T49" fmla="*/ 2400 h 2411"/>
                  <a:gd name="T50" fmla="*/ 12 w 1617"/>
                  <a:gd name="T51" fmla="*/ 2378 h 2411"/>
                  <a:gd name="T52" fmla="*/ 0 w 1617"/>
                  <a:gd name="T53" fmla="*/ 2346 h 2411"/>
                  <a:gd name="T54" fmla="*/ 35 w 1617"/>
                  <a:gd name="T55" fmla="*/ 1732 h 2411"/>
                  <a:gd name="T56" fmla="*/ 45 w 1617"/>
                  <a:gd name="T57" fmla="*/ 1699 h 2411"/>
                  <a:gd name="T58" fmla="*/ 1018 w 1617"/>
                  <a:gd name="T59" fmla="*/ 28 h 2411"/>
                  <a:gd name="T60" fmla="*/ 1051 w 1617"/>
                  <a:gd name="T61" fmla="*/ 8 h 2411"/>
                  <a:gd name="T62" fmla="*/ 1064 w 1617"/>
                  <a:gd name="T63" fmla="*/ 5 h 2411"/>
                  <a:gd name="T64" fmla="*/ 1093 w 1617"/>
                  <a:gd name="T65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7" h="2411">
                    <a:moveTo>
                      <a:pt x="143" y="1851"/>
                    </a:moveTo>
                    <a:lnTo>
                      <a:pt x="133" y="2031"/>
                    </a:lnTo>
                    <a:lnTo>
                      <a:pt x="179" y="2051"/>
                    </a:lnTo>
                    <a:lnTo>
                      <a:pt x="226" y="2075"/>
                    </a:lnTo>
                    <a:lnTo>
                      <a:pt x="271" y="2103"/>
                    </a:lnTo>
                    <a:lnTo>
                      <a:pt x="312" y="2134"/>
                    </a:lnTo>
                    <a:lnTo>
                      <a:pt x="462" y="2034"/>
                    </a:lnTo>
                    <a:lnTo>
                      <a:pt x="445" y="2014"/>
                    </a:lnTo>
                    <a:lnTo>
                      <a:pt x="423" y="1992"/>
                    </a:lnTo>
                    <a:lnTo>
                      <a:pt x="395" y="1968"/>
                    </a:lnTo>
                    <a:lnTo>
                      <a:pt x="360" y="1942"/>
                    </a:lnTo>
                    <a:lnTo>
                      <a:pt x="319" y="1916"/>
                    </a:lnTo>
                    <a:lnTo>
                      <a:pt x="283" y="1897"/>
                    </a:lnTo>
                    <a:lnTo>
                      <a:pt x="249" y="1881"/>
                    </a:lnTo>
                    <a:lnTo>
                      <a:pt x="218" y="1869"/>
                    </a:lnTo>
                    <a:lnTo>
                      <a:pt x="190" y="1861"/>
                    </a:lnTo>
                    <a:lnTo>
                      <a:pt x="166" y="1855"/>
                    </a:lnTo>
                    <a:lnTo>
                      <a:pt x="143" y="1851"/>
                    </a:lnTo>
                    <a:close/>
                    <a:moveTo>
                      <a:pt x="1112" y="0"/>
                    </a:moveTo>
                    <a:lnTo>
                      <a:pt x="1136" y="0"/>
                    </a:lnTo>
                    <a:lnTo>
                      <a:pt x="1162" y="3"/>
                    </a:lnTo>
                    <a:lnTo>
                      <a:pt x="1192" y="8"/>
                    </a:lnTo>
                    <a:lnTo>
                      <a:pt x="1224" y="15"/>
                    </a:lnTo>
                    <a:lnTo>
                      <a:pt x="1260" y="26"/>
                    </a:lnTo>
                    <a:lnTo>
                      <a:pt x="1299" y="41"/>
                    </a:lnTo>
                    <a:lnTo>
                      <a:pt x="1340" y="59"/>
                    </a:lnTo>
                    <a:lnTo>
                      <a:pt x="1384" y="83"/>
                    </a:lnTo>
                    <a:lnTo>
                      <a:pt x="1429" y="110"/>
                    </a:lnTo>
                    <a:lnTo>
                      <a:pt x="1469" y="139"/>
                    </a:lnTo>
                    <a:lnTo>
                      <a:pt x="1502" y="166"/>
                    </a:lnTo>
                    <a:lnTo>
                      <a:pt x="1529" y="194"/>
                    </a:lnTo>
                    <a:lnTo>
                      <a:pt x="1553" y="219"/>
                    </a:lnTo>
                    <a:lnTo>
                      <a:pt x="1571" y="244"/>
                    </a:lnTo>
                    <a:lnTo>
                      <a:pt x="1586" y="266"/>
                    </a:lnTo>
                    <a:lnTo>
                      <a:pt x="1596" y="286"/>
                    </a:lnTo>
                    <a:lnTo>
                      <a:pt x="1605" y="303"/>
                    </a:lnTo>
                    <a:lnTo>
                      <a:pt x="1610" y="317"/>
                    </a:lnTo>
                    <a:lnTo>
                      <a:pt x="1613" y="326"/>
                    </a:lnTo>
                    <a:lnTo>
                      <a:pt x="1614" y="331"/>
                    </a:lnTo>
                    <a:lnTo>
                      <a:pt x="1617" y="351"/>
                    </a:lnTo>
                    <a:lnTo>
                      <a:pt x="1613" y="370"/>
                    </a:lnTo>
                    <a:lnTo>
                      <a:pt x="1606" y="386"/>
                    </a:lnTo>
                    <a:lnTo>
                      <a:pt x="644" y="2043"/>
                    </a:lnTo>
                    <a:lnTo>
                      <a:pt x="635" y="2056"/>
                    </a:lnTo>
                    <a:lnTo>
                      <a:pt x="621" y="2068"/>
                    </a:lnTo>
                    <a:lnTo>
                      <a:pt x="118" y="2398"/>
                    </a:lnTo>
                    <a:lnTo>
                      <a:pt x="99" y="2407"/>
                    </a:lnTo>
                    <a:lnTo>
                      <a:pt x="78" y="2411"/>
                    </a:lnTo>
                    <a:lnTo>
                      <a:pt x="57" y="2409"/>
                    </a:lnTo>
                    <a:lnTo>
                      <a:pt x="37" y="2400"/>
                    </a:lnTo>
                    <a:lnTo>
                      <a:pt x="23" y="2391"/>
                    </a:lnTo>
                    <a:lnTo>
                      <a:pt x="12" y="2378"/>
                    </a:lnTo>
                    <a:lnTo>
                      <a:pt x="5" y="2363"/>
                    </a:lnTo>
                    <a:lnTo>
                      <a:pt x="0" y="2346"/>
                    </a:lnTo>
                    <a:lnTo>
                      <a:pt x="0" y="2329"/>
                    </a:lnTo>
                    <a:lnTo>
                      <a:pt x="35" y="1732"/>
                    </a:lnTo>
                    <a:lnTo>
                      <a:pt x="38" y="1715"/>
                    </a:lnTo>
                    <a:lnTo>
                      <a:pt x="45" y="1699"/>
                    </a:lnTo>
                    <a:lnTo>
                      <a:pt x="1007" y="43"/>
                    </a:lnTo>
                    <a:lnTo>
                      <a:pt x="1018" y="28"/>
                    </a:lnTo>
                    <a:lnTo>
                      <a:pt x="1033" y="16"/>
                    </a:lnTo>
                    <a:lnTo>
                      <a:pt x="1051" y="8"/>
                    </a:lnTo>
                    <a:lnTo>
                      <a:pt x="1055" y="7"/>
                    </a:lnTo>
                    <a:lnTo>
                      <a:pt x="1064" y="5"/>
                    </a:lnTo>
                    <a:lnTo>
                      <a:pt x="1077" y="3"/>
                    </a:lnTo>
                    <a:lnTo>
                      <a:pt x="1093" y="0"/>
                    </a:lnTo>
                    <a:lnTo>
                      <a:pt x="1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60"/>
              <p:cNvSpPr>
                <a:spLocks/>
              </p:cNvSpPr>
              <p:nvPr/>
            </p:nvSpPr>
            <p:spPr bwMode="auto">
              <a:xfrm>
                <a:off x="8382001" y="3771900"/>
                <a:ext cx="185738" cy="96838"/>
              </a:xfrm>
              <a:custGeom>
                <a:avLst/>
                <a:gdLst>
                  <a:gd name="T0" fmla="*/ 566 w 1175"/>
                  <a:gd name="T1" fmla="*/ 5 h 601"/>
                  <a:gd name="T2" fmla="*/ 593 w 1175"/>
                  <a:gd name="T3" fmla="*/ 28 h 601"/>
                  <a:gd name="T4" fmla="*/ 601 w 1175"/>
                  <a:gd name="T5" fmla="*/ 113 h 601"/>
                  <a:gd name="T6" fmla="*/ 569 w 1175"/>
                  <a:gd name="T7" fmla="*/ 203 h 601"/>
                  <a:gd name="T8" fmla="*/ 579 w 1175"/>
                  <a:gd name="T9" fmla="*/ 246 h 601"/>
                  <a:gd name="T10" fmla="*/ 597 w 1175"/>
                  <a:gd name="T11" fmla="*/ 275 h 601"/>
                  <a:gd name="T12" fmla="*/ 648 w 1175"/>
                  <a:gd name="T13" fmla="*/ 283 h 601"/>
                  <a:gd name="T14" fmla="*/ 693 w 1175"/>
                  <a:gd name="T15" fmla="*/ 329 h 601"/>
                  <a:gd name="T16" fmla="*/ 705 w 1175"/>
                  <a:gd name="T17" fmla="*/ 363 h 601"/>
                  <a:gd name="T18" fmla="*/ 861 w 1175"/>
                  <a:gd name="T19" fmla="*/ 357 h 601"/>
                  <a:gd name="T20" fmla="*/ 1013 w 1175"/>
                  <a:gd name="T21" fmla="*/ 372 h 601"/>
                  <a:gd name="T22" fmla="*/ 1136 w 1175"/>
                  <a:gd name="T23" fmla="*/ 379 h 601"/>
                  <a:gd name="T24" fmla="*/ 1168 w 1175"/>
                  <a:gd name="T25" fmla="*/ 407 h 601"/>
                  <a:gd name="T26" fmla="*/ 1174 w 1175"/>
                  <a:gd name="T27" fmla="*/ 448 h 601"/>
                  <a:gd name="T28" fmla="*/ 1150 w 1175"/>
                  <a:gd name="T29" fmla="*/ 483 h 601"/>
                  <a:gd name="T30" fmla="*/ 1084 w 1175"/>
                  <a:gd name="T31" fmla="*/ 490 h 601"/>
                  <a:gd name="T32" fmla="*/ 973 w 1175"/>
                  <a:gd name="T33" fmla="*/ 474 h 601"/>
                  <a:gd name="T34" fmla="*/ 858 w 1175"/>
                  <a:gd name="T35" fmla="*/ 460 h 601"/>
                  <a:gd name="T36" fmla="*/ 750 w 1175"/>
                  <a:gd name="T37" fmla="*/ 469 h 601"/>
                  <a:gd name="T38" fmla="*/ 691 w 1175"/>
                  <a:gd name="T39" fmla="*/ 495 h 601"/>
                  <a:gd name="T40" fmla="*/ 647 w 1175"/>
                  <a:gd name="T41" fmla="*/ 500 h 601"/>
                  <a:gd name="T42" fmla="*/ 613 w 1175"/>
                  <a:gd name="T43" fmla="*/ 485 h 601"/>
                  <a:gd name="T44" fmla="*/ 586 w 1175"/>
                  <a:gd name="T45" fmla="*/ 462 h 601"/>
                  <a:gd name="T46" fmla="*/ 581 w 1175"/>
                  <a:gd name="T47" fmla="*/ 414 h 601"/>
                  <a:gd name="T48" fmla="*/ 546 w 1175"/>
                  <a:gd name="T49" fmla="*/ 465 h 601"/>
                  <a:gd name="T50" fmla="*/ 503 w 1175"/>
                  <a:gd name="T51" fmla="*/ 479 h 601"/>
                  <a:gd name="T52" fmla="*/ 463 w 1175"/>
                  <a:gd name="T53" fmla="*/ 464 h 601"/>
                  <a:gd name="T54" fmla="*/ 447 w 1175"/>
                  <a:gd name="T55" fmla="*/ 426 h 601"/>
                  <a:gd name="T56" fmla="*/ 458 w 1175"/>
                  <a:gd name="T57" fmla="*/ 396 h 601"/>
                  <a:gd name="T58" fmla="*/ 466 w 1175"/>
                  <a:gd name="T59" fmla="*/ 375 h 601"/>
                  <a:gd name="T60" fmla="*/ 429 w 1175"/>
                  <a:gd name="T61" fmla="*/ 411 h 601"/>
                  <a:gd name="T62" fmla="*/ 385 w 1175"/>
                  <a:gd name="T63" fmla="*/ 435 h 601"/>
                  <a:gd name="T64" fmla="*/ 341 w 1175"/>
                  <a:gd name="T65" fmla="*/ 424 h 601"/>
                  <a:gd name="T66" fmla="*/ 319 w 1175"/>
                  <a:gd name="T67" fmla="*/ 386 h 601"/>
                  <a:gd name="T68" fmla="*/ 371 w 1175"/>
                  <a:gd name="T69" fmla="*/ 293 h 601"/>
                  <a:gd name="T70" fmla="*/ 257 w 1175"/>
                  <a:gd name="T71" fmla="*/ 399 h 601"/>
                  <a:gd name="T72" fmla="*/ 98 w 1175"/>
                  <a:gd name="T73" fmla="*/ 591 h 601"/>
                  <a:gd name="T74" fmla="*/ 50 w 1175"/>
                  <a:gd name="T75" fmla="*/ 600 h 601"/>
                  <a:gd name="T76" fmla="*/ 10 w 1175"/>
                  <a:gd name="T77" fmla="*/ 578 h 601"/>
                  <a:gd name="T78" fmla="*/ 2 w 1175"/>
                  <a:gd name="T79" fmla="*/ 536 h 601"/>
                  <a:gd name="T80" fmla="*/ 141 w 1175"/>
                  <a:gd name="T81" fmla="*/ 357 h 601"/>
                  <a:gd name="T82" fmla="*/ 350 w 1175"/>
                  <a:gd name="T83" fmla="*/ 125 h 601"/>
                  <a:gd name="T84" fmla="*/ 406 w 1175"/>
                  <a:gd name="T85" fmla="*/ 72 h 601"/>
                  <a:gd name="T86" fmla="*/ 471 w 1175"/>
                  <a:gd name="T87" fmla="*/ 21 h 601"/>
                  <a:gd name="T88" fmla="*/ 543 w 1175"/>
                  <a:gd name="T8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5" h="601">
                    <a:moveTo>
                      <a:pt x="543" y="0"/>
                    </a:moveTo>
                    <a:lnTo>
                      <a:pt x="555" y="2"/>
                    </a:lnTo>
                    <a:lnTo>
                      <a:pt x="566" y="5"/>
                    </a:lnTo>
                    <a:lnTo>
                      <a:pt x="577" y="10"/>
                    </a:lnTo>
                    <a:lnTo>
                      <a:pt x="586" y="19"/>
                    </a:lnTo>
                    <a:lnTo>
                      <a:pt x="593" y="28"/>
                    </a:lnTo>
                    <a:lnTo>
                      <a:pt x="601" y="55"/>
                    </a:lnTo>
                    <a:lnTo>
                      <a:pt x="603" y="83"/>
                    </a:lnTo>
                    <a:lnTo>
                      <a:pt x="601" y="113"/>
                    </a:lnTo>
                    <a:lnTo>
                      <a:pt x="594" y="142"/>
                    </a:lnTo>
                    <a:lnTo>
                      <a:pt x="583" y="173"/>
                    </a:lnTo>
                    <a:lnTo>
                      <a:pt x="569" y="203"/>
                    </a:lnTo>
                    <a:lnTo>
                      <a:pt x="552" y="233"/>
                    </a:lnTo>
                    <a:lnTo>
                      <a:pt x="566" y="239"/>
                    </a:lnTo>
                    <a:lnTo>
                      <a:pt x="579" y="246"/>
                    </a:lnTo>
                    <a:lnTo>
                      <a:pt x="589" y="259"/>
                    </a:lnTo>
                    <a:lnTo>
                      <a:pt x="593" y="267"/>
                    </a:lnTo>
                    <a:lnTo>
                      <a:pt x="597" y="275"/>
                    </a:lnTo>
                    <a:lnTo>
                      <a:pt x="614" y="274"/>
                    </a:lnTo>
                    <a:lnTo>
                      <a:pt x="631" y="277"/>
                    </a:lnTo>
                    <a:lnTo>
                      <a:pt x="648" y="283"/>
                    </a:lnTo>
                    <a:lnTo>
                      <a:pt x="664" y="294"/>
                    </a:lnTo>
                    <a:lnTo>
                      <a:pt x="679" y="308"/>
                    </a:lnTo>
                    <a:lnTo>
                      <a:pt x="693" y="329"/>
                    </a:lnTo>
                    <a:lnTo>
                      <a:pt x="700" y="343"/>
                    </a:lnTo>
                    <a:lnTo>
                      <a:pt x="703" y="355"/>
                    </a:lnTo>
                    <a:lnTo>
                      <a:pt x="705" y="363"/>
                    </a:lnTo>
                    <a:lnTo>
                      <a:pt x="759" y="357"/>
                    </a:lnTo>
                    <a:lnTo>
                      <a:pt x="811" y="356"/>
                    </a:lnTo>
                    <a:lnTo>
                      <a:pt x="861" y="357"/>
                    </a:lnTo>
                    <a:lnTo>
                      <a:pt x="912" y="361"/>
                    </a:lnTo>
                    <a:lnTo>
                      <a:pt x="962" y="367"/>
                    </a:lnTo>
                    <a:lnTo>
                      <a:pt x="1013" y="372"/>
                    </a:lnTo>
                    <a:lnTo>
                      <a:pt x="1065" y="375"/>
                    </a:lnTo>
                    <a:lnTo>
                      <a:pt x="1119" y="377"/>
                    </a:lnTo>
                    <a:lnTo>
                      <a:pt x="1136" y="379"/>
                    </a:lnTo>
                    <a:lnTo>
                      <a:pt x="1150" y="386"/>
                    </a:lnTo>
                    <a:lnTo>
                      <a:pt x="1161" y="395"/>
                    </a:lnTo>
                    <a:lnTo>
                      <a:pt x="1168" y="407"/>
                    </a:lnTo>
                    <a:lnTo>
                      <a:pt x="1174" y="420"/>
                    </a:lnTo>
                    <a:lnTo>
                      <a:pt x="1175" y="434"/>
                    </a:lnTo>
                    <a:lnTo>
                      <a:pt x="1174" y="448"/>
                    </a:lnTo>
                    <a:lnTo>
                      <a:pt x="1168" y="462"/>
                    </a:lnTo>
                    <a:lnTo>
                      <a:pt x="1161" y="473"/>
                    </a:lnTo>
                    <a:lnTo>
                      <a:pt x="1150" y="483"/>
                    </a:lnTo>
                    <a:lnTo>
                      <a:pt x="1136" y="489"/>
                    </a:lnTo>
                    <a:lnTo>
                      <a:pt x="1119" y="491"/>
                    </a:lnTo>
                    <a:lnTo>
                      <a:pt x="1084" y="490"/>
                    </a:lnTo>
                    <a:lnTo>
                      <a:pt x="1048" y="486"/>
                    </a:lnTo>
                    <a:lnTo>
                      <a:pt x="1010" y="481"/>
                    </a:lnTo>
                    <a:lnTo>
                      <a:pt x="973" y="474"/>
                    </a:lnTo>
                    <a:lnTo>
                      <a:pt x="934" y="468"/>
                    </a:lnTo>
                    <a:lnTo>
                      <a:pt x="896" y="463"/>
                    </a:lnTo>
                    <a:lnTo>
                      <a:pt x="858" y="460"/>
                    </a:lnTo>
                    <a:lnTo>
                      <a:pt x="820" y="459"/>
                    </a:lnTo>
                    <a:lnTo>
                      <a:pt x="784" y="462"/>
                    </a:lnTo>
                    <a:lnTo>
                      <a:pt x="750" y="469"/>
                    </a:lnTo>
                    <a:lnTo>
                      <a:pt x="717" y="482"/>
                    </a:lnTo>
                    <a:lnTo>
                      <a:pt x="705" y="488"/>
                    </a:lnTo>
                    <a:lnTo>
                      <a:pt x="691" y="495"/>
                    </a:lnTo>
                    <a:lnTo>
                      <a:pt x="676" y="500"/>
                    </a:lnTo>
                    <a:lnTo>
                      <a:pt x="662" y="502"/>
                    </a:lnTo>
                    <a:lnTo>
                      <a:pt x="647" y="500"/>
                    </a:lnTo>
                    <a:lnTo>
                      <a:pt x="636" y="496"/>
                    </a:lnTo>
                    <a:lnTo>
                      <a:pt x="625" y="490"/>
                    </a:lnTo>
                    <a:lnTo>
                      <a:pt x="613" y="485"/>
                    </a:lnTo>
                    <a:lnTo>
                      <a:pt x="602" y="479"/>
                    </a:lnTo>
                    <a:lnTo>
                      <a:pt x="594" y="471"/>
                    </a:lnTo>
                    <a:lnTo>
                      <a:pt x="586" y="462"/>
                    </a:lnTo>
                    <a:lnTo>
                      <a:pt x="582" y="449"/>
                    </a:lnTo>
                    <a:lnTo>
                      <a:pt x="581" y="430"/>
                    </a:lnTo>
                    <a:lnTo>
                      <a:pt x="581" y="414"/>
                    </a:lnTo>
                    <a:lnTo>
                      <a:pt x="569" y="434"/>
                    </a:lnTo>
                    <a:lnTo>
                      <a:pt x="557" y="453"/>
                    </a:lnTo>
                    <a:lnTo>
                      <a:pt x="546" y="465"/>
                    </a:lnTo>
                    <a:lnTo>
                      <a:pt x="533" y="473"/>
                    </a:lnTo>
                    <a:lnTo>
                      <a:pt x="518" y="478"/>
                    </a:lnTo>
                    <a:lnTo>
                      <a:pt x="503" y="479"/>
                    </a:lnTo>
                    <a:lnTo>
                      <a:pt x="489" y="477"/>
                    </a:lnTo>
                    <a:lnTo>
                      <a:pt x="475" y="471"/>
                    </a:lnTo>
                    <a:lnTo>
                      <a:pt x="463" y="464"/>
                    </a:lnTo>
                    <a:lnTo>
                      <a:pt x="453" y="453"/>
                    </a:lnTo>
                    <a:lnTo>
                      <a:pt x="448" y="441"/>
                    </a:lnTo>
                    <a:lnTo>
                      <a:pt x="447" y="426"/>
                    </a:lnTo>
                    <a:lnTo>
                      <a:pt x="451" y="409"/>
                    </a:lnTo>
                    <a:lnTo>
                      <a:pt x="455" y="403"/>
                    </a:lnTo>
                    <a:lnTo>
                      <a:pt x="458" y="396"/>
                    </a:lnTo>
                    <a:lnTo>
                      <a:pt x="458" y="396"/>
                    </a:lnTo>
                    <a:lnTo>
                      <a:pt x="457" y="396"/>
                    </a:lnTo>
                    <a:lnTo>
                      <a:pt x="466" y="375"/>
                    </a:lnTo>
                    <a:lnTo>
                      <a:pt x="452" y="385"/>
                    </a:lnTo>
                    <a:lnTo>
                      <a:pt x="440" y="396"/>
                    </a:lnTo>
                    <a:lnTo>
                      <a:pt x="429" y="411"/>
                    </a:lnTo>
                    <a:lnTo>
                      <a:pt x="416" y="424"/>
                    </a:lnTo>
                    <a:lnTo>
                      <a:pt x="401" y="432"/>
                    </a:lnTo>
                    <a:lnTo>
                      <a:pt x="385" y="435"/>
                    </a:lnTo>
                    <a:lnTo>
                      <a:pt x="369" y="435"/>
                    </a:lnTo>
                    <a:lnTo>
                      <a:pt x="355" y="431"/>
                    </a:lnTo>
                    <a:lnTo>
                      <a:pt x="341" y="424"/>
                    </a:lnTo>
                    <a:lnTo>
                      <a:pt x="330" y="413"/>
                    </a:lnTo>
                    <a:lnTo>
                      <a:pt x="323" y="400"/>
                    </a:lnTo>
                    <a:lnTo>
                      <a:pt x="319" y="386"/>
                    </a:lnTo>
                    <a:lnTo>
                      <a:pt x="322" y="370"/>
                    </a:lnTo>
                    <a:lnTo>
                      <a:pt x="329" y="353"/>
                    </a:lnTo>
                    <a:lnTo>
                      <a:pt x="371" y="293"/>
                    </a:lnTo>
                    <a:lnTo>
                      <a:pt x="411" y="230"/>
                    </a:lnTo>
                    <a:lnTo>
                      <a:pt x="332" y="314"/>
                    </a:lnTo>
                    <a:lnTo>
                      <a:pt x="257" y="399"/>
                    </a:lnTo>
                    <a:lnTo>
                      <a:pt x="182" y="488"/>
                    </a:lnTo>
                    <a:lnTo>
                      <a:pt x="111" y="578"/>
                    </a:lnTo>
                    <a:lnTo>
                      <a:pt x="98" y="591"/>
                    </a:lnTo>
                    <a:lnTo>
                      <a:pt x="82" y="598"/>
                    </a:lnTo>
                    <a:lnTo>
                      <a:pt x="66" y="601"/>
                    </a:lnTo>
                    <a:lnTo>
                      <a:pt x="50" y="600"/>
                    </a:lnTo>
                    <a:lnTo>
                      <a:pt x="34" y="596"/>
                    </a:lnTo>
                    <a:lnTo>
                      <a:pt x="22" y="589"/>
                    </a:lnTo>
                    <a:lnTo>
                      <a:pt x="10" y="578"/>
                    </a:lnTo>
                    <a:lnTo>
                      <a:pt x="2" y="565"/>
                    </a:lnTo>
                    <a:lnTo>
                      <a:pt x="0" y="551"/>
                    </a:lnTo>
                    <a:lnTo>
                      <a:pt x="2" y="536"/>
                    </a:lnTo>
                    <a:lnTo>
                      <a:pt x="12" y="520"/>
                    </a:lnTo>
                    <a:lnTo>
                      <a:pt x="76" y="439"/>
                    </a:lnTo>
                    <a:lnTo>
                      <a:pt x="141" y="357"/>
                    </a:lnTo>
                    <a:lnTo>
                      <a:pt x="208" y="278"/>
                    </a:lnTo>
                    <a:lnTo>
                      <a:pt x="278" y="200"/>
                    </a:lnTo>
                    <a:lnTo>
                      <a:pt x="350" y="125"/>
                    </a:lnTo>
                    <a:lnTo>
                      <a:pt x="367" y="109"/>
                    </a:lnTo>
                    <a:lnTo>
                      <a:pt x="386" y="91"/>
                    </a:lnTo>
                    <a:lnTo>
                      <a:pt x="406" y="72"/>
                    </a:lnTo>
                    <a:lnTo>
                      <a:pt x="426" y="53"/>
                    </a:lnTo>
                    <a:lnTo>
                      <a:pt x="447" y="36"/>
                    </a:lnTo>
                    <a:lnTo>
                      <a:pt x="471" y="21"/>
                    </a:lnTo>
                    <a:lnTo>
                      <a:pt x="494" y="9"/>
                    </a:lnTo>
                    <a:lnTo>
                      <a:pt x="518" y="2"/>
                    </a:lnTo>
                    <a:lnTo>
                      <a:pt x="5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901263" y="3072811"/>
              <a:ext cx="569684" cy="497064"/>
              <a:chOff x="8456613" y="3160713"/>
              <a:chExt cx="1282700" cy="1119188"/>
            </a:xfrm>
            <a:solidFill>
              <a:schemeClr val="bg1"/>
            </a:solidFill>
          </p:grpSpPr>
          <p:sp>
            <p:nvSpPr>
              <p:cNvPr id="128" name="Freeform 65"/>
              <p:cNvSpPr>
                <a:spLocks/>
              </p:cNvSpPr>
              <p:nvPr/>
            </p:nvSpPr>
            <p:spPr bwMode="auto">
              <a:xfrm>
                <a:off x="9312276" y="3321051"/>
                <a:ext cx="174625" cy="358775"/>
              </a:xfrm>
              <a:custGeom>
                <a:avLst/>
                <a:gdLst>
                  <a:gd name="T0" fmla="*/ 319 w 554"/>
                  <a:gd name="T1" fmla="*/ 4 h 1132"/>
                  <a:gd name="T2" fmla="*/ 346 w 554"/>
                  <a:gd name="T3" fmla="*/ 44 h 1132"/>
                  <a:gd name="T4" fmla="*/ 348 w 554"/>
                  <a:gd name="T5" fmla="*/ 130 h 1132"/>
                  <a:gd name="T6" fmla="*/ 352 w 554"/>
                  <a:gd name="T7" fmla="*/ 133 h 1132"/>
                  <a:gd name="T8" fmla="*/ 366 w 554"/>
                  <a:gd name="T9" fmla="*/ 136 h 1132"/>
                  <a:gd name="T10" fmla="*/ 419 w 554"/>
                  <a:gd name="T11" fmla="*/ 147 h 1132"/>
                  <a:gd name="T12" fmla="*/ 481 w 554"/>
                  <a:gd name="T13" fmla="*/ 164 h 1132"/>
                  <a:gd name="T14" fmla="*/ 517 w 554"/>
                  <a:gd name="T15" fmla="*/ 188 h 1132"/>
                  <a:gd name="T16" fmla="*/ 496 w 554"/>
                  <a:gd name="T17" fmla="*/ 272 h 1132"/>
                  <a:gd name="T18" fmla="*/ 469 w 554"/>
                  <a:gd name="T19" fmla="*/ 297 h 1132"/>
                  <a:gd name="T20" fmla="*/ 436 w 554"/>
                  <a:gd name="T21" fmla="*/ 294 h 1132"/>
                  <a:gd name="T22" fmla="*/ 412 w 554"/>
                  <a:gd name="T23" fmla="*/ 283 h 1132"/>
                  <a:gd name="T24" fmla="*/ 350 w 554"/>
                  <a:gd name="T25" fmla="*/ 267 h 1132"/>
                  <a:gd name="T26" fmla="*/ 266 w 554"/>
                  <a:gd name="T27" fmla="*/ 263 h 1132"/>
                  <a:gd name="T28" fmla="*/ 206 w 554"/>
                  <a:gd name="T29" fmla="*/ 286 h 1132"/>
                  <a:gd name="T30" fmla="*/ 178 w 554"/>
                  <a:gd name="T31" fmla="*/ 324 h 1132"/>
                  <a:gd name="T32" fmla="*/ 174 w 554"/>
                  <a:gd name="T33" fmla="*/ 369 h 1132"/>
                  <a:gd name="T34" fmla="*/ 197 w 554"/>
                  <a:gd name="T35" fmla="*/ 414 h 1132"/>
                  <a:gd name="T36" fmla="*/ 260 w 554"/>
                  <a:gd name="T37" fmla="*/ 454 h 1132"/>
                  <a:gd name="T38" fmla="*/ 377 w 554"/>
                  <a:gd name="T39" fmla="*/ 505 h 1132"/>
                  <a:gd name="T40" fmla="*/ 488 w 554"/>
                  <a:gd name="T41" fmla="*/ 579 h 1132"/>
                  <a:gd name="T42" fmla="*/ 544 w 554"/>
                  <a:gd name="T43" fmla="*/ 672 h 1132"/>
                  <a:gd name="T44" fmla="*/ 551 w 554"/>
                  <a:gd name="T45" fmla="*/ 785 h 1132"/>
                  <a:gd name="T46" fmla="*/ 510 w 554"/>
                  <a:gd name="T47" fmla="*/ 887 h 1132"/>
                  <a:gd name="T48" fmla="*/ 424 w 554"/>
                  <a:gd name="T49" fmla="*/ 960 h 1132"/>
                  <a:gd name="T50" fmla="*/ 344 w 554"/>
                  <a:gd name="T51" fmla="*/ 989 h 1132"/>
                  <a:gd name="T52" fmla="*/ 339 w 554"/>
                  <a:gd name="T53" fmla="*/ 992 h 1132"/>
                  <a:gd name="T54" fmla="*/ 338 w 554"/>
                  <a:gd name="T55" fmla="*/ 1088 h 1132"/>
                  <a:gd name="T56" fmla="*/ 310 w 554"/>
                  <a:gd name="T57" fmla="*/ 1129 h 1132"/>
                  <a:gd name="T58" fmla="*/ 234 w 554"/>
                  <a:gd name="T59" fmla="*/ 1129 h 1132"/>
                  <a:gd name="T60" fmla="*/ 206 w 554"/>
                  <a:gd name="T61" fmla="*/ 1088 h 1132"/>
                  <a:gd name="T62" fmla="*/ 205 w 554"/>
                  <a:gd name="T63" fmla="*/ 997 h 1132"/>
                  <a:gd name="T64" fmla="*/ 199 w 554"/>
                  <a:gd name="T65" fmla="*/ 994 h 1132"/>
                  <a:gd name="T66" fmla="*/ 180 w 554"/>
                  <a:gd name="T67" fmla="*/ 991 h 1132"/>
                  <a:gd name="T68" fmla="*/ 117 w 554"/>
                  <a:gd name="T69" fmla="*/ 978 h 1132"/>
                  <a:gd name="T70" fmla="*/ 42 w 554"/>
                  <a:gd name="T71" fmla="*/ 954 h 1132"/>
                  <a:gd name="T72" fmla="*/ 3 w 554"/>
                  <a:gd name="T73" fmla="*/ 926 h 1132"/>
                  <a:gd name="T74" fmla="*/ 24 w 554"/>
                  <a:gd name="T75" fmla="*/ 842 h 1132"/>
                  <a:gd name="T76" fmla="*/ 51 w 554"/>
                  <a:gd name="T77" fmla="*/ 816 h 1132"/>
                  <a:gd name="T78" fmla="*/ 76 w 554"/>
                  <a:gd name="T79" fmla="*/ 816 h 1132"/>
                  <a:gd name="T80" fmla="*/ 93 w 554"/>
                  <a:gd name="T81" fmla="*/ 823 h 1132"/>
                  <a:gd name="T82" fmla="*/ 140 w 554"/>
                  <a:gd name="T83" fmla="*/ 841 h 1132"/>
                  <a:gd name="T84" fmla="*/ 205 w 554"/>
                  <a:gd name="T85" fmla="*/ 859 h 1132"/>
                  <a:gd name="T86" fmla="*/ 283 w 554"/>
                  <a:gd name="T87" fmla="*/ 861 h 1132"/>
                  <a:gd name="T88" fmla="*/ 360 w 554"/>
                  <a:gd name="T89" fmla="*/ 825 h 1132"/>
                  <a:gd name="T90" fmla="*/ 390 w 554"/>
                  <a:gd name="T91" fmla="*/ 756 h 1132"/>
                  <a:gd name="T92" fmla="*/ 365 w 554"/>
                  <a:gd name="T93" fmla="*/ 690 h 1132"/>
                  <a:gd name="T94" fmla="*/ 288 w 554"/>
                  <a:gd name="T95" fmla="*/ 636 h 1132"/>
                  <a:gd name="T96" fmla="*/ 183 w 554"/>
                  <a:gd name="T97" fmla="*/ 591 h 1132"/>
                  <a:gd name="T98" fmla="*/ 95 w 554"/>
                  <a:gd name="T99" fmla="*/ 540 h 1132"/>
                  <a:gd name="T100" fmla="*/ 32 w 554"/>
                  <a:gd name="T101" fmla="*/ 467 h 1132"/>
                  <a:gd name="T102" fmla="*/ 9 w 554"/>
                  <a:gd name="T103" fmla="*/ 369 h 1132"/>
                  <a:gd name="T104" fmla="*/ 33 w 554"/>
                  <a:gd name="T105" fmla="*/ 267 h 1132"/>
                  <a:gd name="T106" fmla="*/ 101 w 554"/>
                  <a:gd name="T107" fmla="*/ 187 h 1132"/>
                  <a:gd name="T108" fmla="*/ 206 w 554"/>
                  <a:gd name="T109" fmla="*/ 139 h 1132"/>
                  <a:gd name="T110" fmla="*/ 212 w 554"/>
                  <a:gd name="T111" fmla="*/ 137 h 1132"/>
                  <a:gd name="T112" fmla="*/ 216 w 554"/>
                  <a:gd name="T113" fmla="*/ 130 h 1132"/>
                  <a:gd name="T114" fmla="*/ 229 w 554"/>
                  <a:gd name="T115" fmla="*/ 12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4" h="1132">
                    <a:moveTo>
                      <a:pt x="261" y="0"/>
                    </a:moveTo>
                    <a:lnTo>
                      <a:pt x="300" y="0"/>
                    </a:lnTo>
                    <a:lnTo>
                      <a:pt x="319" y="4"/>
                    </a:lnTo>
                    <a:lnTo>
                      <a:pt x="333" y="12"/>
                    </a:lnTo>
                    <a:lnTo>
                      <a:pt x="343" y="27"/>
                    </a:lnTo>
                    <a:lnTo>
                      <a:pt x="346" y="44"/>
                    </a:lnTo>
                    <a:lnTo>
                      <a:pt x="347" y="125"/>
                    </a:lnTo>
                    <a:lnTo>
                      <a:pt x="347" y="128"/>
                    </a:lnTo>
                    <a:lnTo>
                      <a:pt x="348" y="130"/>
                    </a:lnTo>
                    <a:lnTo>
                      <a:pt x="349" y="131"/>
                    </a:lnTo>
                    <a:lnTo>
                      <a:pt x="350" y="132"/>
                    </a:lnTo>
                    <a:lnTo>
                      <a:pt x="352" y="133"/>
                    </a:lnTo>
                    <a:lnTo>
                      <a:pt x="353" y="133"/>
                    </a:lnTo>
                    <a:lnTo>
                      <a:pt x="357" y="133"/>
                    </a:lnTo>
                    <a:lnTo>
                      <a:pt x="366" y="136"/>
                    </a:lnTo>
                    <a:lnTo>
                      <a:pt x="381" y="138"/>
                    </a:lnTo>
                    <a:lnTo>
                      <a:pt x="398" y="142"/>
                    </a:lnTo>
                    <a:lnTo>
                      <a:pt x="419" y="147"/>
                    </a:lnTo>
                    <a:lnTo>
                      <a:pt x="440" y="152"/>
                    </a:lnTo>
                    <a:lnTo>
                      <a:pt x="462" y="158"/>
                    </a:lnTo>
                    <a:lnTo>
                      <a:pt x="481" y="164"/>
                    </a:lnTo>
                    <a:lnTo>
                      <a:pt x="500" y="171"/>
                    </a:lnTo>
                    <a:lnTo>
                      <a:pt x="510" y="177"/>
                    </a:lnTo>
                    <a:lnTo>
                      <a:pt x="517" y="188"/>
                    </a:lnTo>
                    <a:lnTo>
                      <a:pt x="521" y="201"/>
                    </a:lnTo>
                    <a:lnTo>
                      <a:pt x="518" y="215"/>
                    </a:lnTo>
                    <a:lnTo>
                      <a:pt x="496" y="272"/>
                    </a:lnTo>
                    <a:lnTo>
                      <a:pt x="490" y="283"/>
                    </a:lnTo>
                    <a:lnTo>
                      <a:pt x="480" y="291"/>
                    </a:lnTo>
                    <a:lnTo>
                      <a:pt x="469" y="297"/>
                    </a:lnTo>
                    <a:lnTo>
                      <a:pt x="457" y="298"/>
                    </a:lnTo>
                    <a:lnTo>
                      <a:pt x="446" y="297"/>
                    </a:lnTo>
                    <a:lnTo>
                      <a:pt x="436" y="294"/>
                    </a:lnTo>
                    <a:lnTo>
                      <a:pt x="434" y="292"/>
                    </a:lnTo>
                    <a:lnTo>
                      <a:pt x="425" y="289"/>
                    </a:lnTo>
                    <a:lnTo>
                      <a:pt x="412" y="283"/>
                    </a:lnTo>
                    <a:lnTo>
                      <a:pt x="395" y="278"/>
                    </a:lnTo>
                    <a:lnTo>
                      <a:pt x="374" y="272"/>
                    </a:lnTo>
                    <a:lnTo>
                      <a:pt x="350" y="267"/>
                    </a:lnTo>
                    <a:lnTo>
                      <a:pt x="324" y="263"/>
                    </a:lnTo>
                    <a:lnTo>
                      <a:pt x="294" y="262"/>
                    </a:lnTo>
                    <a:lnTo>
                      <a:pt x="266" y="263"/>
                    </a:lnTo>
                    <a:lnTo>
                      <a:pt x="243" y="268"/>
                    </a:lnTo>
                    <a:lnTo>
                      <a:pt x="223" y="276"/>
                    </a:lnTo>
                    <a:lnTo>
                      <a:pt x="206" y="286"/>
                    </a:lnTo>
                    <a:lnTo>
                      <a:pt x="194" y="297"/>
                    </a:lnTo>
                    <a:lnTo>
                      <a:pt x="184" y="311"/>
                    </a:lnTo>
                    <a:lnTo>
                      <a:pt x="178" y="324"/>
                    </a:lnTo>
                    <a:lnTo>
                      <a:pt x="173" y="339"/>
                    </a:lnTo>
                    <a:lnTo>
                      <a:pt x="172" y="354"/>
                    </a:lnTo>
                    <a:lnTo>
                      <a:pt x="174" y="369"/>
                    </a:lnTo>
                    <a:lnTo>
                      <a:pt x="178" y="385"/>
                    </a:lnTo>
                    <a:lnTo>
                      <a:pt x="185" y="400"/>
                    </a:lnTo>
                    <a:lnTo>
                      <a:pt x="197" y="414"/>
                    </a:lnTo>
                    <a:lnTo>
                      <a:pt x="213" y="427"/>
                    </a:lnTo>
                    <a:lnTo>
                      <a:pt x="234" y="440"/>
                    </a:lnTo>
                    <a:lnTo>
                      <a:pt x="260" y="454"/>
                    </a:lnTo>
                    <a:lnTo>
                      <a:pt x="290" y="469"/>
                    </a:lnTo>
                    <a:lnTo>
                      <a:pt x="328" y="483"/>
                    </a:lnTo>
                    <a:lnTo>
                      <a:pt x="377" y="505"/>
                    </a:lnTo>
                    <a:lnTo>
                      <a:pt x="420" y="529"/>
                    </a:lnTo>
                    <a:lnTo>
                      <a:pt x="457" y="553"/>
                    </a:lnTo>
                    <a:lnTo>
                      <a:pt x="488" y="579"/>
                    </a:lnTo>
                    <a:lnTo>
                      <a:pt x="512" y="608"/>
                    </a:lnTo>
                    <a:lnTo>
                      <a:pt x="530" y="639"/>
                    </a:lnTo>
                    <a:lnTo>
                      <a:pt x="544" y="672"/>
                    </a:lnTo>
                    <a:lnTo>
                      <a:pt x="551" y="707"/>
                    </a:lnTo>
                    <a:lnTo>
                      <a:pt x="554" y="746"/>
                    </a:lnTo>
                    <a:lnTo>
                      <a:pt x="551" y="785"/>
                    </a:lnTo>
                    <a:lnTo>
                      <a:pt x="543" y="822"/>
                    </a:lnTo>
                    <a:lnTo>
                      <a:pt x="529" y="855"/>
                    </a:lnTo>
                    <a:lnTo>
                      <a:pt x="510" y="887"/>
                    </a:lnTo>
                    <a:lnTo>
                      <a:pt x="485" y="915"/>
                    </a:lnTo>
                    <a:lnTo>
                      <a:pt x="457" y="940"/>
                    </a:lnTo>
                    <a:lnTo>
                      <a:pt x="424" y="960"/>
                    </a:lnTo>
                    <a:lnTo>
                      <a:pt x="386" y="976"/>
                    </a:lnTo>
                    <a:lnTo>
                      <a:pt x="346" y="989"/>
                    </a:lnTo>
                    <a:lnTo>
                      <a:pt x="344" y="989"/>
                    </a:lnTo>
                    <a:lnTo>
                      <a:pt x="343" y="990"/>
                    </a:lnTo>
                    <a:lnTo>
                      <a:pt x="341" y="991"/>
                    </a:lnTo>
                    <a:lnTo>
                      <a:pt x="339" y="992"/>
                    </a:lnTo>
                    <a:lnTo>
                      <a:pt x="338" y="995"/>
                    </a:lnTo>
                    <a:lnTo>
                      <a:pt x="338" y="998"/>
                    </a:lnTo>
                    <a:lnTo>
                      <a:pt x="338" y="1088"/>
                    </a:lnTo>
                    <a:lnTo>
                      <a:pt x="335" y="1105"/>
                    </a:lnTo>
                    <a:lnTo>
                      <a:pt x="325" y="1120"/>
                    </a:lnTo>
                    <a:lnTo>
                      <a:pt x="310" y="1129"/>
                    </a:lnTo>
                    <a:lnTo>
                      <a:pt x="293" y="1132"/>
                    </a:lnTo>
                    <a:lnTo>
                      <a:pt x="251" y="1132"/>
                    </a:lnTo>
                    <a:lnTo>
                      <a:pt x="234" y="1129"/>
                    </a:lnTo>
                    <a:lnTo>
                      <a:pt x="219" y="1120"/>
                    </a:lnTo>
                    <a:lnTo>
                      <a:pt x="210" y="1105"/>
                    </a:lnTo>
                    <a:lnTo>
                      <a:pt x="206" y="1088"/>
                    </a:lnTo>
                    <a:lnTo>
                      <a:pt x="206" y="1003"/>
                    </a:lnTo>
                    <a:lnTo>
                      <a:pt x="206" y="1000"/>
                    </a:lnTo>
                    <a:lnTo>
                      <a:pt x="205" y="997"/>
                    </a:lnTo>
                    <a:lnTo>
                      <a:pt x="202" y="996"/>
                    </a:lnTo>
                    <a:lnTo>
                      <a:pt x="201" y="995"/>
                    </a:lnTo>
                    <a:lnTo>
                      <a:pt x="199" y="994"/>
                    </a:lnTo>
                    <a:lnTo>
                      <a:pt x="197" y="994"/>
                    </a:lnTo>
                    <a:lnTo>
                      <a:pt x="193" y="994"/>
                    </a:lnTo>
                    <a:lnTo>
                      <a:pt x="180" y="991"/>
                    </a:lnTo>
                    <a:lnTo>
                      <a:pt x="163" y="987"/>
                    </a:lnTo>
                    <a:lnTo>
                      <a:pt x="141" y="983"/>
                    </a:lnTo>
                    <a:lnTo>
                      <a:pt x="117" y="978"/>
                    </a:lnTo>
                    <a:lnTo>
                      <a:pt x="92" y="970"/>
                    </a:lnTo>
                    <a:lnTo>
                      <a:pt x="66" y="963"/>
                    </a:lnTo>
                    <a:lnTo>
                      <a:pt x="42" y="954"/>
                    </a:lnTo>
                    <a:lnTo>
                      <a:pt x="21" y="945"/>
                    </a:lnTo>
                    <a:lnTo>
                      <a:pt x="11" y="937"/>
                    </a:lnTo>
                    <a:lnTo>
                      <a:pt x="3" y="926"/>
                    </a:lnTo>
                    <a:lnTo>
                      <a:pt x="0" y="914"/>
                    </a:lnTo>
                    <a:lnTo>
                      <a:pt x="3" y="899"/>
                    </a:lnTo>
                    <a:lnTo>
                      <a:pt x="24" y="842"/>
                    </a:lnTo>
                    <a:lnTo>
                      <a:pt x="30" y="831"/>
                    </a:lnTo>
                    <a:lnTo>
                      <a:pt x="40" y="822"/>
                    </a:lnTo>
                    <a:lnTo>
                      <a:pt x="51" y="816"/>
                    </a:lnTo>
                    <a:lnTo>
                      <a:pt x="64" y="814"/>
                    </a:lnTo>
                    <a:lnTo>
                      <a:pt x="70" y="815"/>
                    </a:lnTo>
                    <a:lnTo>
                      <a:pt x="76" y="816"/>
                    </a:lnTo>
                    <a:lnTo>
                      <a:pt x="82" y="819"/>
                    </a:lnTo>
                    <a:lnTo>
                      <a:pt x="86" y="820"/>
                    </a:lnTo>
                    <a:lnTo>
                      <a:pt x="93" y="823"/>
                    </a:lnTo>
                    <a:lnTo>
                      <a:pt x="106" y="828"/>
                    </a:lnTo>
                    <a:lnTo>
                      <a:pt x="122" y="834"/>
                    </a:lnTo>
                    <a:lnTo>
                      <a:pt x="140" y="841"/>
                    </a:lnTo>
                    <a:lnTo>
                      <a:pt x="161" y="848"/>
                    </a:lnTo>
                    <a:lnTo>
                      <a:pt x="183" y="854"/>
                    </a:lnTo>
                    <a:lnTo>
                      <a:pt x="205" y="859"/>
                    </a:lnTo>
                    <a:lnTo>
                      <a:pt x="228" y="863"/>
                    </a:lnTo>
                    <a:lnTo>
                      <a:pt x="249" y="864"/>
                    </a:lnTo>
                    <a:lnTo>
                      <a:pt x="283" y="861"/>
                    </a:lnTo>
                    <a:lnTo>
                      <a:pt x="314" y="853"/>
                    </a:lnTo>
                    <a:lnTo>
                      <a:pt x="339" y="841"/>
                    </a:lnTo>
                    <a:lnTo>
                      <a:pt x="360" y="825"/>
                    </a:lnTo>
                    <a:lnTo>
                      <a:pt x="376" y="805"/>
                    </a:lnTo>
                    <a:lnTo>
                      <a:pt x="386" y="782"/>
                    </a:lnTo>
                    <a:lnTo>
                      <a:pt x="390" y="756"/>
                    </a:lnTo>
                    <a:lnTo>
                      <a:pt x="387" y="732"/>
                    </a:lnTo>
                    <a:lnTo>
                      <a:pt x="379" y="711"/>
                    </a:lnTo>
                    <a:lnTo>
                      <a:pt x="365" y="690"/>
                    </a:lnTo>
                    <a:lnTo>
                      <a:pt x="347" y="672"/>
                    </a:lnTo>
                    <a:lnTo>
                      <a:pt x="321" y="653"/>
                    </a:lnTo>
                    <a:lnTo>
                      <a:pt x="288" y="636"/>
                    </a:lnTo>
                    <a:lnTo>
                      <a:pt x="249" y="619"/>
                    </a:lnTo>
                    <a:lnTo>
                      <a:pt x="216" y="606"/>
                    </a:lnTo>
                    <a:lnTo>
                      <a:pt x="183" y="591"/>
                    </a:lnTo>
                    <a:lnTo>
                      <a:pt x="151" y="575"/>
                    </a:lnTo>
                    <a:lnTo>
                      <a:pt x="122" y="558"/>
                    </a:lnTo>
                    <a:lnTo>
                      <a:pt x="95" y="540"/>
                    </a:lnTo>
                    <a:lnTo>
                      <a:pt x="70" y="518"/>
                    </a:lnTo>
                    <a:lnTo>
                      <a:pt x="49" y="494"/>
                    </a:lnTo>
                    <a:lnTo>
                      <a:pt x="32" y="467"/>
                    </a:lnTo>
                    <a:lnTo>
                      <a:pt x="20" y="438"/>
                    </a:lnTo>
                    <a:lnTo>
                      <a:pt x="11" y="405"/>
                    </a:lnTo>
                    <a:lnTo>
                      <a:pt x="9" y="369"/>
                    </a:lnTo>
                    <a:lnTo>
                      <a:pt x="11" y="333"/>
                    </a:lnTo>
                    <a:lnTo>
                      <a:pt x="20" y="298"/>
                    </a:lnTo>
                    <a:lnTo>
                      <a:pt x="33" y="267"/>
                    </a:lnTo>
                    <a:lnTo>
                      <a:pt x="52" y="237"/>
                    </a:lnTo>
                    <a:lnTo>
                      <a:pt x="74" y="210"/>
                    </a:lnTo>
                    <a:lnTo>
                      <a:pt x="101" y="187"/>
                    </a:lnTo>
                    <a:lnTo>
                      <a:pt x="133" y="168"/>
                    </a:lnTo>
                    <a:lnTo>
                      <a:pt x="167" y="152"/>
                    </a:lnTo>
                    <a:lnTo>
                      <a:pt x="206" y="139"/>
                    </a:lnTo>
                    <a:lnTo>
                      <a:pt x="207" y="139"/>
                    </a:lnTo>
                    <a:lnTo>
                      <a:pt x="210" y="138"/>
                    </a:lnTo>
                    <a:lnTo>
                      <a:pt x="212" y="137"/>
                    </a:lnTo>
                    <a:lnTo>
                      <a:pt x="213" y="135"/>
                    </a:lnTo>
                    <a:lnTo>
                      <a:pt x="216" y="132"/>
                    </a:lnTo>
                    <a:lnTo>
                      <a:pt x="216" y="130"/>
                    </a:lnTo>
                    <a:lnTo>
                      <a:pt x="216" y="44"/>
                    </a:lnTo>
                    <a:lnTo>
                      <a:pt x="219" y="27"/>
                    </a:lnTo>
                    <a:lnTo>
                      <a:pt x="229" y="12"/>
                    </a:lnTo>
                    <a:lnTo>
                      <a:pt x="244" y="4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66"/>
              <p:cNvSpPr>
                <a:spLocks noEditPoints="1"/>
              </p:cNvSpPr>
              <p:nvPr/>
            </p:nvSpPr>
            <p:spPr bwMode="auto">
              <a:xfrm>
                <a:off x="9059863" y="3160713"/>
                <a:ext cx="679450" cy="677863"/>
              </a:xfrm>
              <a:custGeom>
                <a:avLst/>
                <a:gdLst>
                  <a:gd name="T0" fmla="*/ 913 w 2136"/>
                  <a:gd name="T1" fmla="*/ 263 h 2135"/>
                  <a:gd name="T2" fmla="*/ 698 w 2136"/>
                  <a:gd name="T3" fmla="*/ 337 h 2135"/>
                  <a:gd name="T4" fmla="*/ 515 w 2136"/>
                  <a:gd name="T5" fmla="*/ 463 h 2135"/>
                  <a:gd name="T6" fmla="*/ 373 w 2136"/>
                  <a:gd name="T7" fmla="*/ 633 h 2135"/>
                  <a:gd name="T8" fmla="*/ 281 w 2136"/>
                  <a:gd name="T9" fmla="*/ 837 h 2135"/>
                  <a:gd name="T10" fmla="*/ 248 w 2136"/>
                  <a:gd name="T11" fmla="*/ 1068 h 2135"/>
                  <a:gd name="T12" fmla="*/ 281 w 2136"/>
                  <a:gd name="T13" fmla="*/ 1299 h 2135"/>
                  <a:gd name="T14" fmla="*/ 373 w 2136"/>
                  <a:gd name="T15" fmla="*/ 1503 h 2135"/>
                  <a:gd name="T16" fmla="*/ 515 w 2136"/>
                  <a:gd name="T17" fmla="*/ 1673 h 2135"/>
                  <a:gd name="T18" fmla="*/ 698 w 2136"/>
                  <a:gd name="T19" fmla="*/ 1800 h 2135"/>
                  <a:gd name="T20" fmla="*/ 913 w 2136"/>
                  <a:gd name="T21" fmla="*/ 1872 h 2135"/>
                  <a:gd name="T22" fmla="*/ 1148 w 2136"/>
                  <a:gd name="T23" fmla="*/ 1883 h 2135"/>
                  <a:gd name="T24" fmla="*/ 1370 w 2136"/>
                  <a:gd name="T25" fmla="*/ 1831 h 2135"/>
                  <a:gd name="T26" fmla="*/ 1564 w 2136"/>
                  <a:gd name="T27" fmla="*/ 1721 h 2135"/>
                  <a:gd name="T28" fmla="*/ 1721 w 2136"/>
                  <a:gd name="T29" fmla="*/ 1564 h 2135"/>
                  <a:gd name="T30" fmla="*/ 1831 w 2136"/>
                  <a:gd name="T31" fmla="*/ 1369 h 2135"/>
                  <a:gd name="T32" fmla="*/ 1885 w 2136"/>
                  <a:gd name="T33" fmla="*/ 1147 h 2135"/>
                  <a:gd name="T34" fmla="*/ 1874 w 2136"/>
                  <a:gd name="T35" fmla="*/ 912 h 2135"/>
                  <a:gd name="T36" fmla="*/ 1800 w 2136"/>
                  <a:gd name="T37" fmla="*/ 698 h 2135"/>
                  <a:gd name="T38" fmla="*/ 1674 w 2136"/>
                  <a:gd name="T39" fmla="*/ 515 h 2135"/>
                  <a:gd name="T40" fmla="*/ 1504 w 2136"/>
                  <a:gd name="T41" fmla="*/ 373 h 2135"/>
                  <a:gd name="T42" fmla="*/ 1298 w 2136"/>
                  <a:gd name="T43" fmla="*/ 280 h 2135"/>
                  <a:gd name="T44" fmla="*/ 1068 w 2136"/>
                  <a:gd name="T45" fmla="*/ 249 h 2135"/>
                  <a:gd name="T46" fmla="*/ 1241 w 2136"/>
                  <a:gd name="T47" fmla="*/ 15 h 2135"/>
                  <a:gd name="T48" fmla="*/ 1483 w 2136"/>
                  <a:gd name="T49" fmla="*/ 85 h 2135"/>
                  <a:gd name="T50" fmla="*/ 1698 w 2136"/>
                  <a:gd name="T51" fmla="*/ 207 h 2135"/>
                  <a:gd name="T52" fmla="*/ 1878 w 2136"/>
                  <a:gd name="T53" fmla="*/ 373 h 2135"/>
                  <a:gd name="T54" fmla="*/ 2017 w 2136"/>
                  <a:gd name="T55" fmla="*/ 578 h 2135"/>
                  <a:gd name="T56" fmla="*/ 2105 w 2136"/>
                  <a:gd name="T57" fmla="*/ 811 h 2135"/>
                  <a:gd name="T58" fmla="*/ 2136 w 2136"/>
                  <a:gd name="T59" fmla="*/ 1068 h 2135"/>
                  <a:gd name="T60" fmla="*/ 2105 w 2136"/>
                  <a:gd name="T61" fmla="*/ 1324 h 2135"/>
                  <a:gd name="T62" fmla="*/ 2017 w 2136"/>
                  <a:gd name="T63" fmla="*/ 1558 h 2135"/>
                  <a:gd name="T64" fmla="*/ 1878 w 2136"/>
                  <a:gd name="T65" fmla="*/ 1762 h 2135"/>
                  <a:gd name="T66" fmla="*/ 1698 w 2136"/>
                  <a:gd name="T67" fmla="*/ 1929 h 2135"/>
                  <a:gd name="T68" fmla="*/ 1483 w 2136"/>
                  <a:gd name="T69" fmla="*/ 2051 h 2135"/>
                  <a:gd name="T70" fmla="*/ 1241 w 2136"/>
                  <a:gd name="T71" fmla="*/ 2121 h 2135"/>
                  <a:gd name="T72" fmla="*/ 980 w 2136"/>
                  <a:gd name="T73" fmla="*/ 2132 h 2135"/>
                  <a:gd name="T74" fmla="*/ 730 w 2136"/>
                  <a:gd name="T75" fmla="*/ 2080 h 2135"/>
                  <a:gd name="T76" fmla="*/ 506 w 2136"/>
                  <a:gd name="T77" fmla="*/ 1975 h 2135"/>
                  <a:gd name="T78" fmla="*/ 313 w 2136"/>
                  <a:gd name="T79" fmla="*/ 1822 h 2135"/>
                  <a:gd name="T80" fmla="*/ 161 w 2136"/>
                  <a:gd name="T81" fmla="*/ 1630 h 2135"/>
                  <a:gd name="T82" fmla="*/ 54 w 2136"/>
                  <a:gd name="T83" fmla="*/ 1405 h 2135"/>
                  <a:gd name="T84" fmla="*/ 4 w 2136"/>
                  <a:gd name="T85" fmla="*/ 1155 h 2135"/>
                  <a:gd name="T86" fmla="*/ 14 w 2136"/>
                  <a:gd name="T87" fmla="*/ 895 h 2135"/>
                  <a:gd name="T88" fmla="*/ 84 w 2136"/>
                  <a:gd name="T89" fmla="*/ 652 h 2135"/>
                  <a:gd name="T90" fmla="*/ 206 w 2136"/>
                  <a:gd name="T91" fmla="*/ 437 h 2135"/>
                  <a:gd name="T92" fmla="*/ 373 w 2136"/>
                  <a:gd name="T93" fmla="*/ 257 h 2135"/>
                  <a:gd name="T94" fmla="*/ 577 w 2136"/>
                  <a:gd name="T95" fmla="*/ 120 h 2135"/>
                  <a:gd name="T96" fmla="*/ 811 w 2136"/>
                  <a:gd name="T97" fmla="*/ 32 h 2135"/>
                  <a:gd name="T98" fmla="*/ 1068 w 2136"/>
                  <a:gd name="T99" fmla="*/ 0 h 2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6" h="2135">
                    <a:moveTo>
                      <a:pt x="1068" y="249"/>
                    </a:moveTo>
                    <a:lnTo>
                      <a:pt x="988" y="252"/>
                    </a:lnTo>
                    <a:lnTo>
                      <a:pt x="913" y="263"/>
                    </a:lnTo>
                    <a:lnTo>
                      <a:pt x="838" y="280"/>
                    </a:lnTo>
                    <a:lnTo>
                      <a:pt x="766" y="305"/>
                    </a:lnTo>
                    <a:lnTo>
                      <a:pt x="698" y="337"/>
                    </a:lnTo>
                    <a:lnTo>
                      <a:pt x="632" y="373"/>
                    </a:lnTo>
                    <a:lnTo>
                      <a:pt x="572" y="415"/>
                    </a:lnTo>
                    <a:lnTo>
                      <a:pt x="515" y="463"/>
                    </a:lnTo>
                    <a:lnTo>
                      <a:pt x="462" y="515"/>
                    </a:lnTo>
                    <a:lnTo>
                      <a:pt x="415" y="572"/>
                    </a:lnTo>
                    <a:lnTo>
                      <a:pt x="373" y="633"/>
                    </a:lnTo>
                    <a:lnTo>
                      <a:pt x="336" y="698"/>
                    </a:lnTo>
                    <a:lnTo>
                      <a:pt x="305" y="766"/>
                    </a:lnTo>
                    <a:lnTo>
                      <a:pt x="281" y="837"/>
                    </a:lnTo>
                    <a:lnTo>
                      <a:pt x="262" y="912"/>
                    </a:lnTo>
                    <a:lnTo>
                      <a:pt x="251" y="989"/>
                    </a:lnTo>
                    <a:lnTo>
                      <a:pt x="248" y="1068"/>
                    </a:lnTo>
                    <a:lnTo>
                      <a:pt x="251" y="1147"/>
                    </a:lnTo>
                    <a:lnTo>
                      <a:pt x="262" y="1224"/>
                    </a:lnTo>
                    <a:lnTo>
                      <a:pt x="281" y="1299"/>
                    </a:lnTo>
                    <a:lnTo>
                      <a:pt x="305" y="1369"/>
                    </a:lnTo>
                    <a:lnTo>
                      <a:pt x="336" y="1438"/>
                    </a:lnTo>
                    <a:lnTo>
                      <a:pt x="373" y="1503"/>
                    </a:lnTo>
                    <a:lnTo>
                      <a:pt x="415" y="1564"/>
                    </a:lnTo>
                    <a:lnTo>
                      <a:pt x="462" y="1620"/>
                    </a:lnTo>
                    <a:lnTo>
                      <a:pt x="515" y="1673"/>
                    </a:lnTo>
                    <a:lnTo>
                      <a:pt x="572" y="1721"/>
                    </a:lnTo>
                    <a:lnTo>
                      <a:pt x="632" y="1763"/>
                    </a:lnTo>
                    <a:lnTo>
                      <a:pt x="698" y="1800"/>
                    </a:lnTo>
                    <a:lnTo>
                      <a:pt x="766" y="1831"/>
                    </a:lnTo>
                    <a:lnTo>
                      <a:pt x="838" y="1855"/>
                    </a:lnTo>
                    <a:lnTo>
                      <a:pt x="913" y="1872"/>
                    </a:lnTo>
                    <a:lnTo>
                      <a:pt x="988" y="1883"/>
                    </a:lnTo>
                    <a:lnTo>
                      <a:pt x="1068" y="1888"/>
                    </a:lnTo>
                    <a:lnTo>
                      <a:pt x="1148" y="1883"/>
                    </a:lnTo>
                    <a:lnTo>
                      <a:pt x="1223" y="1872"/>
                    </a:lnTo>
                    <a:lnTo>
                      <a:pt x="1298" y="1855"/>
                    </a:lnTo>
                    <a:lnTo>
                      <a:pt x="1370" y="1831"/>
                    </a:lnTo>
                    <a:lnTo>
                      <a:pt x="1438" y="1800"/>
                    </a:lnTo>
                    <a:lnTo>
                      <a:pt x="1504" y="1763"/>
                    </a:lnTo>
                    <a:lnTo>
                      <a:pt x="1564" y="1721"/>
                    </a:lnTo>
                    <a:lnTo>
                      <a:pt x="1621" y="1673"/>
                    </a:lnTo>
                    <a:lnTo>
                      <a:pt x="1674" y="1620"/>
                    </a:lnTo>
                    <a:lnTo>
                      <a:pt x="1721" y="1564"/>
                    </a:lnTo>
                    <a:lnTo>
                      <a:pt x="1763" y="1503"/>
                    </a:lnTo>
                    <a:lnTo>
                      <a:pt x="1800" y="1438"/>
                    </a:lnTo>
                    <a:lnTo>
                      <a:pt x="1831" y="1369"/>
                    </a:lnTo>
                    <a:lnTo>
                      <a:pt x="1855" y="1299"/>
                    </a:lnTo>
                    <a:lnTo>
                      <a:pt x="1874" y="1224"/>
                    </a:lnTo>
                    <a:lnTo>
                      <a:pt x="1885" y="1147"/>
                    </a:lnTo>
                    <a:lnTo>
                      <a:pt x="1888" y="1068"/>
                    </a:lnTo>
                    <a:lnTo>
                      <a:pt x="1885" y="989"/>
                    </a:lnTo>
                    <a:lnTo>
                      <a:pt x="1874" y="912"/>
                    </a:lnTo>
                    <a:lnTo>
                      <a:pt x="1855" y="837"/>
                    </a:lnTo>
                    <a:lnTo>
                      <a:pt x="1831" y="766"/>
                    </a:lnTo>
                    <a:lnTo>
                      <a:pt x="1800" y="698"/>
                    </a:lnTo>
                    <a:lnTo>
                      <a:pt x="1763" y="633"/>
                    </a:lnTo>
                    <a:lnTo>
                      <a:pt x="1721" y="572"/>
                    </a:lnTo>
                    <a:lnTo>
                      <a:pt x="1674" y="515"/>
                    </a:lnTo>
                    <a:lnTo>
                      <a:pt x="1621" y="463"/>
                    </a:lnTo>
                    <a:lnTo>
                      <a:pt x="1564" y="415"/>
                    </a:lnTo>
                    <a:lnTo>
                      <a:pt x="1504" y="373"/>
                    </a:lnTo>
                    <a:lnTo>
                      <a:pt x="1438" y="337"/>
                    </a:lnTo>
                    <a:lnTo>
                      <a:pt x="1370" y="305"/>
                    </a:lnTo>
                    <a:lnTo>
                      <a:pt x="1298" y="280"/>
                    </a:lnTo>
                    <a:lnTo>
                      <a:pt x="1223" y="263"/>
                    </a:lnTo>
                    <a:lnTo>
                      <a:pt x="1148" y="252"/>
                    </a:lnTo>
                    <a:lnTo>
                      <a:pt x="1068" y="249"/>
                    </a:lnTo>
                    <a:close/>
                    <a:moveTo>
                      <a:pt x="1068" y="0"/>
                    </a:moveTo>
                    <a:lnTo>
                      <a:pt x="1156" y="4"/>
                    </a:lnTo>
                    <a:lnTo>
                      <a:pt x="1241" y="15"/>
                    </a:lnTo>
                    <a:lnTo>
                      <a:pt x="1325" y="32"/>
                    </a:lnTo>
                    <a:lnTo>
                      <a:pt x="1406" y="55"/>
                    </a:lnTo>
                    <a:lnTo>
                      <a:pt x="1483" y="85"/>
                    </a:lnTo>
                    <a:lnTo>
                      <a:pt x="1559" y="120"/>
                    </a:lnTo>
                    <a:lnTo>
                      <a:pt x="1630" y="161"/>
                    </a:lnTo>
                    <a:lnTo>
                      <a:pt x="1698" y="207"/>
                    </a:lnTo>
                    <a:lnTo>
                      <a:pt x="1763" y="257"/>
                    </a:lnTo>
                    <a:lnTo>
                      <a:pt x="1823" y="313"/>
                    </a:lnTo>
                    <a:lnTo>
                      <a:pt x="1878" y="373"/>
                    </a:lnTo>
                    <a:lnTo>
                      <a:pt x="1930" y="437"/>
                    </a:lnTo>
                    <a:lnTo>
                      <a:pt x="1975" y="506"/>
                    </a:lnTo>
                    <a:lnTo>
                      <a:pt x="2017" y="578"/>
                    </a:lnTo>
                    <a:lnTo>
                      <a:pt x="2052" y="652"/>
                    </a:lnTo>
                    <a:lnTo>
                      <a:pt x="2082" y="731"/>
                    </a:lnTo>
                    <a:lnTo>
                      <a:pt x="2105" y="811"/>
                    </a:lnTo>
                    <a:lnTo>
                      <a:pt x="2122" y="895"/>
                    </a:lnTo>
                    <a:lnTo>
                      <a:pt x="2132" y="980"/>
                    </a:lnTo>
                    <a:lnTo>
                      <a:pt x="2136" y="1068"/>
                    </a:lnTo>
                    <a:lnTo>
                      <a:pt x="2132" y="1155"/>
                    </a:lnTo>
                    <a:lnTo>
                      <a:pt x="2122" y="1241"/>
                    </a:lnTo>
                    <a:lnTo>
                      <a:pt x="2105" y="1324"/>
                    </a:lnTo>
                    <a:lnTo>
                      <a:pt x="2082" y="1405"/>
                    </a:lnTo>
                    <a:lnTo>
                      <a:pt x="2052" y="1483"/>
                    </a:lnTo>
                    <a:lnTo>
                      <a:pt x="2017" y="1558"/>
                    </a:lnTo>
                    <a:lnTo>
                      <a:pt x="1975" y="1630"/>
                    </a:lnTo>
                    <a:lnTo>
                      <a:pt x="1930" y="1699"/>
                    </a:lnTo>
                    <a:lnTo>
                      <a:pt x="1878" y="1762"/>
                    </a:lnTo>
                    <a:lnTo>
                      <a:pt x="1823" y="1822"/>
                    </a:lnTo>
                    <a:lnTo>
                      <a:pt x="1763" y="1879"/>
                    </a:lnTo>
                    <a:lnTo>
                      <a:pt x="1698" y="1929"/>
                    </a:lnTo>
                    <a:lnTo>
                      <a:pt x="1630" y="1975"/>
                    </a:lnTo>
                    <a:lnTo>
                      <a:pt x="1559" y="2016"/>
                    </a:lnTo>
                    <a:lnTo>
                      <a:pt x="1483" y="2051"/>
                    </a:lnTo>
                    <a:lnTo>
                      <a:pt x="1406" y="2080"/>
                    </a:lnTo>
                    <a:lnTo>
                      <a:pt x="1325" y="2104"/>
                    </a:lnTo>
                    <a:lnTo>
                      <a:pt x="1241" y="2121"/>
                    </a:lnTo>
                    <a:lnTo>
                      <a:pt x="1156" y="2132"/>
                    </a:lnTo>
                    <a:lnTo>
                      <a:pt x="1068" y="2135"/>
                    </a:lnTo>
                    <a:lnTo>
                      <a:pt x="980" y="2132"/>
                    </a:lnTo>
                    <a:lnTo>
                      <a:pt x="895" y="2121"/>
                    </a:lnTo>
                    <a:lnTo>
                      <a:pt x="811" y="2104"/>
                    </a:lnTo>
                    <a:lnTo>
                      <a:pt x="730" y="2080"/>
                    </a:lnTo>
                    <a:lnTo>
                      <a:pt x="653" y="2051"/>
                    </a:lnTo>
                    <a:lnTo>
                      <a:pt x="577" y="2016"/>
                    </a:lnTo>
                    <a:lnTo>
                      <a:pt x="506" y="1975"/>
                    </a:lnTo>
                    <a:lnTo>
                      <a:pt x="438" y="1929"/>
                    </a:lnTo>
                    <a:lnTo>
                      <a:pt x="373" y="1879"/>
                    </a:lnTo>
                    <a:lnTo>
                      <a:pt x="313" y="1822"/>
                    </a:lnTo>
                    <a:lnTo>
                      <a:pt x="258" y="1762"/>
                    </a:lnTo>
                    <a:lnTo>
                      <a:pt x="206" y="1699"/>
                    </a:lnTo>
                    <a:lnTo>
                      <a:pt x="161" y="1630"/>
                    </a:lnTo>
                    <a:lnTo>
                      <a:pt x="119" y="1558"/>
                    </a:lnTo>
                    <a:lnTo>
                      <a:pt x="84" y="1483"/>
                    </a:lnTo>
                    <a:lnTo>
                      <a:pt x="54" y="1405"/>
                    </a:lnTo>
                    <a:lnTo>
                      <a:pt x="31" y="1324"/>
                    </a:lnTo>
                    <a:lnTo>
                      <a:pt x="14" y="1241"/>
                    </a:lnTo>
                    <a:lnTo>
                      <a:pt x="4" y="1155"/>
                    </a:lnTo>
                    <a:lnTo>
                      <a:pt x="0" y="1068"/>
                    </a:lnTo>
                    <a:lnTo>
                      <a:pt x="4" y="980"/>
                    </a:lnTo>
                    <a:lnTo>
                      <a:pt x="14" y="895"/>
                    </a:lnTo>
                    <a:lnTo>
                      <a:pt x="31" y="811"/>
                    </a:lnTo>
                    <a:lnTo>
                      <a:pt x="54" y="731"/>
                    </a:lnTo>
                    <a:lnTo>
                      <a:pt x="84" y="652"/>
                    </a:lnTo>
                    <a:lnTo>
                      <a:pt x="119" y="578"/>
                    </a:lnTo>
                    <a:lnTo>
                      <a:pt x="161" y="506"/>
                    </a:lnTo>
                    <a:lnTo>
                      <a:pt x="206" y="437"/>
                    </a:lnTo>
                    <a:lnTo>
                      <a:pt x="258" y="373"/>
                    </a:lnTo>
                    <a:lnTo>
                      <a:pt x="313" y="313"/>
                    </a:lnTo>
                    <a:lnTo>
                      <a:pt x="373" y="257"/>
                    </a:lnTo>
                    <a:lnTo>
                      <a:pt x="438" y="207"/>
                    </a:lnTo>
                    <a:lnTo>
                      <a:pt x="506" y="161"/>
                    </a:lnTo>
                    <a:lnTo>
                      <a:pt x="577" y="120"/>
                    </a:lnTo>
                    <a:lnTo>
                      <a:pt x="653" y="85"/>
                    </a:lnTo>
                    <a:lnTo>
                      <a:pt x="730" y="55"/>
                    </a:lnTo>
                    <a:lnTo>
                      <a:pt x="811" y="32"/>
                    </a:lnTo>
                    <a:lnTo>
                      <a:pt x="895" y="15"/>
                    </a:lnTo>
                    <a:lnTo>
                      <a:pt x="980" y="4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7"/>
              <p:cNvSpPr>
                <a:spLocks/>
              </p:cNvSpPr>
              <p:nvPr/>
            </p:nvSpPr>
            <p:spPr bwMode="auto">
              <a:xfrm>
                <a:off x="8809038" y="3871913"/>
                <a:ext cx="928688" cy="407988"/>
              </a:xfrm>
              <a:custGeom>
                <a:avLst/>
                <a:gdLst>
                  <a:gd name="T0" fmla="*/ 926 w 2926"/>
                  <a:gd name="T1" fmla="*/ 16 h 1287"/>
                  <a:gd name="T2" fmla="*/ 1150 w 2926"/>
                  <a:gd name="T3" fmla="*/ 66 h 1287"/>
                  <a:gd name="T4" fmla="*/ 1391 w 2926"/>
                  <a:gd name="T5" fmla="*/ 133 h 1287"/>
                  <a:gd name="T6" fmla="*/ 1615 w 2926"/>
                  <a:gd name="T7" fmla="*/ 204 h 1287"/>
                  <a:gd name="T8" fmla="*/ 1788 w 2926"/>
                  <a:gd name="T9" fmla="*/ 259 h 1287"/>
                  <a:gd name="T10" fmla="*/ 1883 w 2926"/>
                  <a:gd name="T11" fmla="*/ 288 h 1287"/>
                  <a:gd name="T12" fmla="*/ 1942 w 2926"/>
                  <a:gd name="T13" fmla="*/ 346 h 1287"/>
                  <a:gd name="T14" fmla="*/ 1949 w 2926"/>
                  <a:gd name="T15" fmla="*/ 432 h 1287"/>
                  <a:gd name="T16" fmla="*/ 1892 w 2926"/>
                  <a:gd name="T17" fmla="*/ 518 h 1287"/>
                  <a:gd name="T18" fmla="*/ 1756 w 2926"/>
                  <a:gd name="T19" fmla="*/ 570 h 1287"/>
                  <a:gd name="T20" fmla="*/ 1577 w 2926"/>
                  <a:gd name="T21" fmla="*/ 580 h 1287"/>
                  <a:gd name="T22" fmla="*/ 1392 w 2926"/>
                  <a:gd name="T23" fmla="*/ 562 h 1287"/>
                  <a:gd name="T24" fmla="*/ 1227 w 2926"/>
                  <a:gd name="T25" fmla="*/ 534 h 1287"/>
                  <a:gd name="T26" fmla="*/ 1108 w 2926"/>
                  <a:gd name="T27" fmla="*/ 513 h 1287"/>
                  <a:gd name="T28" fmla="*/ 1063 w 2926"/>
                  <a:gd name="T29" fmla="*/ 520 h 1287"/>
                  <a:gd name="T30" fmla="*/ 1125 w 2926"/>
                  <a:gd name="T31" fmla="*/ 595 h 1287"/>
                  <a:gd name="T32" fmla="*/ 1283 w 2926"/>
                  <a:gd name="T33" fmla="*/ 657 h 1287"/>
                  <a:gd name="T34" fmla="*/ 1494 w 2926"/>
                  <a:gd name="T35" fmla="*/ 699 h 1287"/>
                  <a:gd name="T36" fmla="*/ 1714 w 2926"/>
                  <a:gd name="T37" fmla="*/ 715 h 1287"/>
                  <a:gd name="T38" fmla="*/ 1977 w 2926"/>
                  <a:gd name="T39" fmla="*/ 684 h 1287"/>
                  <a:gd name="T40" fmla="*/ 2425 w 2926"/>
                  <a:gd name="T41" fmla="*/ 549 h 1287"/>
                  <a:gd name="T42" fmla="*/ 2745 w 2926"/>
                  <a:gd name="T43" fmla="*/ 400 h 1287"/>
                  <a:gd name="T44" fmla="*/ 2860 w 2926"/>
                  <a:gd name="T45" fmla="*/ 410 h 1287"/>
                  <a:gd name="T46" fmla="*/ 2922 w 2926"/>
                  <a:gd name="T47" fmla="*/ 501 h 1287"/>
                  <a:gd name="T48" fmla="*/ 2894 w 2926"/>
                  <a:gd name="T49" fmla="*/ 638 h 1287"/>
                  <a:gd name="T50" fmla="*/ 2788 w 2926"/>
                  <a:gd name="T51" fmla="*/ 751 h 1287"/>
                  <a:gd name="T52" fmla="*/ 2641 w 2926"/>
                  <a:gd name="T53" fmla="*/ 853 h 1287"/>
                  <a:gd name="T54" fmla="*/ 2443 w 2926"/>
                  <a:gd name="T55" fmla="*/ 977 h 1287"/>
                  <a:gd name="T56" fmla="*/ 2222 w 2926"/>
                  <a:gd name="T57" fmla="*/ 1100 h 1287"/>
                  <a:gd name="T58" fmla="*/ 2012 w 2926"/>
                  <a:gd name="T59" fmla="*/ 1205 h 1287"/>
                  <a:gd name="T60" fmla="*/ 1841 w 2926"/>
                  <a:gd name="T61" fmla="*/ 1274 h 1287"/>
                  <a:gd name="T62" fmla="*/ 1723 w 2926"/>
                  <a:gd name="T63" fmla="*/ 1287 h 1287"/>
                  <a:gd name="T64" fmla="*/ 1526 w 2926"/>
                  <a:gd name="T65" fmla="*/ 1270 h 1287"/>
                  <a:gd name="T66" fmla="*/ 1267 w 2926"/>
                  <a:gd name="T67" fmla="*/ 1236 h 1287"/>
                  <a:gd name="T68" fmla="*/ 982 w 2926"/>
                  <a:gd name="T69" fmla="*/ 1192 h 1287"/>
                  <a:gd name="T70" fmla="*/ 708 w 2926"/>
                  <a:gd name="T71" fmla="*/ 1145 h 1287"/>
                  <a:gd name="T72" fmla="*/ 481 w 2926"/>
                  <a:gd name="T73" fmla="*/ 1104 h 1287"/>
                  <a:gd name="T74" fmla="*/ 338 w 2926"/>
                  <a:gd name="T75" fmla="*/ 1077 h 1287"/>
                  <a:gd name="T76" fmla="*/ 219 w 2926"/>
                  <a:gd name="T77" fmla="*/ 1081 h 1287"/>
                  <a:gd name="T78" fmla="*/ 96 w 2926"/>
                  <a:gd name="T79" fmla="*/ 1151 h 1287"/>
                  <a:gd name="T80" fmla="*/ 31 w 2926"/>
                  <a:gd name="T81" fmla="*/ 1192 h 1287"/>
                  <a:gd name="T82" fmla="*/ 6 w 2926"/>
                  <a:gd name="T83" fmla="*/ 1170 h 1287"/>
                  <a:gd name="T84" fmla="*/ 0 w 2926"/>
                  <a:gd name="T85" fmla="*/ 1147 h 1287"/>
                  <a:gd name="T86" fmla="*/ 20 w 2926"/>
                  <a:gd name="T87" fmla="*/ 849 h 1287"/>
                  <a:gd name="T88" fmla="*/ 42 w 2926"/>
                  <a:gd name="T89" fmla="*/ 504 h 1287"/>
                  <a:gd name="T90" fmla="*/ 61 w 2926"/>
                  <a:gd name="T91" fmla="*/ 196 h 1287"/>
                  <a:gd name="T92" fmla="*/ 82 w 2926"/>
                  <a:gd name="T93" fmla="*/ 94 h 1287"/>
                  <a:gd name="T94" fmla="*/ 140 w 2926"/>
                  <a:gd name="T95" fmla="*/ 77 h 1287"/>
                  <a:gd name="T96" fmla="*/ 294 w 2926"/>
                  <a:gd name="T97" fmla="*/ 53 h 1287"/>
                  <a:gd name="T98" fmla="*/ 512 w 2926"/>
                  <a:gd name="T99" fmla="*/ 22 h 1287"/>
                  <a:gd name="T100" fmla="*/ 714 w 2926"/>
                  <a:gd name="T101" fmla="*/ 2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26" h="1287">
                    <a:moveTo>
                      <a:pt x="790" y="0"/>
                    </a:moveTo>
                    <a:lnTo>
                      <a:pt x="831" y="2"/>
                    </a:lnTo>
                    <a:lnTo>
                      <a:pt x="877" y="9"/>
                    </a:lnTo>
                    <a:lnTo>
                      <a:pt x="926" y="16"/>
                    </a:lnTo>
                    <a:lnTo>
                      <a:pt x="978" y="26"/>
                    </a:lnTo>
                    <a:lnTo>
                      <a:pt x="1033" y="38"/>
                    </a:lnTo>
                    <a:lnTo>
                      <a:pt x="1091" y="51"/>
                    </a:lnTo>
                    <a:lnTo>
                      <a:pt x="1150" y="66"/>
                    </a:lnTo>
                    <a:lnTo>
                      <a:pt x="1210" y="82"/>
                    </a:lnTo>
                    <a:lnTo>
                      <a:pt x="1271" y="99"/>
                    </a:lnTo>
                    <a:lnTo>
                      <a:pt x="1331" y="116"/>
                    </a:lnTo>
                    <a:lnTo>
                      <a:pt x="1391" y="133"/>
                    </a:lnTo>
                    <a:lnTo>
                      <a:pt x="1450" y="152"/>
                    </a:lnTo>
                    <a:lnTo>
                      <a:pt x="1507" y="170"/>
                    </a:lnTo>
                    <a:lnTo>
                      <a:pt x="1562" y="187"/>
                    </a:lnTo>
                    <a:lnTo>
                      <a:pt x="1615" y="204"/>
                    </a:lnTo>
                    <a:lnTo>
                      <a:pt x="1664" y="220"/>
                    </a:lnTo>
                    <a:lnTo>
                      <a:pt x="1709" y="235"/>
                    </a:lnTo>
                    <a:lnTo>
                      <a:pt x="1751" y="247"/>
                    </a:lnTo>
                    <a:lnTo>
                      <a:pt x="1788" y="259"/>
                    </a:lnTo>
                    <a:lnTo>
                      <a:pt x="1818" y="268"/>
                    </a:lnTo>
                    <a:lnTo>
                      <a:pt x="1844" y="275"/>
                    </a:lnTo>
                    <a:lnTo>
                      <a:pt x="1863" y="280"/>
                    </a:lnTo>
                    <a:lnTo>
                      <a:pt x="1883" y="288"/>
                    </a:lnTo>
                    <a:lnTo>
                      <a:pt x="1901" y="299"/>
                    </a:lnTo>
                    <a:lnTo>
                      <a:pt x="1917" y="312"/>
                    </a:lnTo>
                    <a:lnTo>
                      <a:pt x="1931" y="328"/>
                    </a:lnTo>
                    <a:lnTo>
                      <a:pt x="1942" y="346"/>
                    </a:lnTo>
                    <a:lnTo>
                      <a:pt x="1948" y="366"/>
                    </a:lnTo>
                    <a:lnTo>
                      <a:pt x="1953" y="388"/>
                    </a:lnTo>
                    <a:lnTo>
                      <a:pt x="1953" y="410"/>
                    </a:lnTo>
                    <a:lnTo>
                      <a:pt x="1949" y="432"/>
                    </a:lnTo>
                    <a:lnTo>
                      <a:pt x="1941" y="455"/>
                    </a:lnTo>
                    <a:lnTo>
                      <a:pt x="1930" y="477"/>
                    </a:lnTo>
                    <a:lnTo>
                      <a:pt x="1912" y="498"/>
                    </a:lnTo>
                    <a:lnTo>
                      <a:pt x="1892" y="518"/>
                    </a:lnTo>
                    <a:lnTo>
                      <a:pt x="1865" y="535"/>
                    </a:lnTo>
                    <a:lnTo>
                      <a:pt x="1833" y="549"/>
                    </a:lnTo>
                    <a:lnTo>
                      <a:pt x="1796" y="562"/>
                    </a:lnTo>
                    <a:lnTo>
                      <a:pt x="1756" y="570"/>
                    </a:lnTo>
                    <a:lnTo>
                      <a:pt x="1713" y="576"/>
                    </a:lnTo>
                    <a:lnTo>
                      <a:pt x="1669" y="580"/>
                    </a:lnTo>
                    <a:lnTo>
                      <a:pt x="1624" y="581"/>
                    </a:lnTo>
                    <a:lnTo>
                      <a:pt x="1577" y="580"/>
                    </a:lnTo>
                    <a:lnTo>
                      <a:pt x="1530" y="578"/>
                    </a:lnTo>
                    <a:lnTo>
                      <a:pt x="1483" y="574"/>
                    </a:lnTo>
                    <a:lnTo>
                      <a:pt x="1437" y="568"/>
                    </a:lnTo>
                    <a:lnTo>
                      <a:pt x="1392" y="562"/>
                    </a:lnTo>
                    <a:lnTo>
                      <a:pt x="1347" y="554"/>
                    </a:lnTo>
                    <a:lnTo>
                      <a:pt x="1305" y="547"/>
                    </a:lnTo>
                    <a:lnTo>
                      <a:pt x="1265" y="540"/>
                    </a:lnTo>
                    <a:lnTo>
                      <a:pt x="1227" y="534"/>
                    </a:lnTo>
                    <a:lnTo>
                      <a:pt x="1191" y="526"/>
                    </a:lnTo>
                    <a:lnTo>
                      <a:pt x="1160" y="521"/>
                    </a:lnTo>
                    <a:lnTo>
                      <a:pt x="1131" y="516"/>
                    </a:lnTo>
                    <a:lnTo>
                      <a:pt x="1108" y="513"/>
                    </a:lnTo>
                    <a:lnTo>
                      <a:pt x="1089" y="512"/>
                    </a:lnTo>
                    <a:lnTo>
                      <a:pt x="1075" y="512"/>
                    </a:lnTo>
                    <a:lnTo>
                      <a:pt x="1065" y="515"/>
                    </a:lnTo>
                    <a:lnTo>
                      <a:pt x="1063" y="520"/>
                    </a:lnTo>
                    <a:lnTo>
                      <a:pt x="1066" y="540"/>
                    </a:lnTo>
                    <a:lnTo>
                      <a:pt x="1079" y="558"/>
                    </a:lnTo>
                    <a:lnTo>
                      <a:pt x="1098" y="576"/>
                    </a:lnTo>
                    <a:lnTo>
                      <a:pt x="1125" y="595"/>
                    </a:lnTo>
                    <a:lnTo>
                      <a:pt x="1157" y="612"/>
                    </a:lnTo>
                    <a:lnTo>
                      <a:pt x="1195" y="628"/>
                    </a:lnTo>
                    <a:lnTo>
                      <a:pt x="1237" y="642"/>
                    </a:lnTo>
                    <a:lnTo>
                      <a:pt x="1283" y="657"/>
                    </a:lnTo>
                    <a:lnTo>
                      <a:pt x="1332" y="669"/>
                    </a:lnTo>
                    <a:lnTo>
                      <a:pt x="1385" y="680"/>
                    </a:lnTo>
                    <a:lnTo>
                      <a:pt x="1439" y="690"/>
                    </a:lnTo>
                    <a:lnTo>
                      <a:pt x="1494" y="699"/>
                    </a:lnTo>
                    <a:lnTo>
                      <a:pt x="1550" y="706"/>
                    </a:lnTo>
                    <a:lnTo>
                      <a:pt x="1605" y="711"/>
                    </a:lnTo>
                    <a:lnTo>
                      <a:pt x="1660" y="713"/>
                    </a:lnTo>
                    <a:lnTo>
                      <a:pt x="1714" y="715"/>
                    </a:lnTo>
                    <a:lnTo>
                      <a:pt x="1767" y="713"/>
                    </a:lnTo>
                    <a:lnTo>
                      <a:pt x="1816" y="711"/>
                    </a:lnTo>
                    <a:lnTo>
                      <a:pt x="1861" y="705"/>
                    </a:lnTo>
                    <a:lnTo>
                      <a:pt x="1977" y="684"/>
                    </a:lnTo>
                    <a:lnTo>
                      <a:pt x="2094" y="657"/>
                    </a:lnTo>
                    <a:lnTo>
                      <a:pt x="2207" y="625"/>
                    </a:lnTo>
                    <a:lnTo>
                      <a:pt x="2318" y="589"/>
                    </a:lnTo>
                    <a:lnTo>
                      <a:pt x="2425" y="549"/>
                    </a:lnTo>
                    <a:lnTo>
                      <a:pt x="2527" y="507"/>
                    </a:lnTo>
                    <a:lnTo>
                      <a:pt x="2622" y="461"/>
                    </a:lnTo>
                    <a:lnTo>
                      <a:pt x="2712" y="415"/>
                    </a:lnTo>
                    <a:lnTo>
                      <a:pt x="2745" y="400"/>
                    </a:lnTo>
                    <a:lnTo>
                      <a:pt x="2777" y="394"/>
                    </a:lnTo>
                    <a:lnTo>
                      <a:pt x="2806" y="393"/>
                    </a:lnTo>
                    <a:lnTo>
                      <a:pt x="2834" y="399"/>
                    </a:lnTo>
                    <a:lnTo>
                      <a:pt x="2860" y="410"/>
                    </a:lnTo>
                    <a:lnTo>
                      <a:pt x="2882" y="426"/>
                    </a:lnTo>
                    <a:lnTo>
                      <a:pt x="2900" y="447"/>
                    </a:lnTo>
                    <a:lnTo>
                      <a:pt x="2914" y="472"/>
                    </a:lnTo>
                    <a:lnTo>
                      <a:pt x="2922" y="501"/>
                    </a:lnTo>
                    <a:lnTo>
                      <a:pt x="2926" y="531"/>
                    </a:lnTo>
                    <a:lnTo>
                      <a:pt x="2922" y="565"/>
                    </a:lnTo>
                    <a:lnTo>
                      <a:pt x="2911" y="601"/>
                    </a:lnTo>
                    <a:lnTo>
                      <a:pt x="2894" y="638"/>
                    </a:lnTo>
                    <a:lnTo>
                      <a:pt x="2867" y="675"/>
                    </a:lnTo>
                    <a:lnTo>
                      <a:pt x="2833" y="713"/>
                    </a:lnTo>
                    <a:lnTo>
                      <a:pt x="2813" y="731"/>
                    </a:lnTo>
                    <a:lnTo>
                      <a:pt x="2788" y="751"/>
                    </a:lnTo>
                    <a:lnTo>
                      <a:pt x="2758" y="773"/>
                    </a:lnTo>
                    <a:lnTo>
                      <a:pt x="2723" y="798"/>
                    </a:lnTo>
                    <a:lnTo>
                      <a:pt x="2684" y="825"/>
                    </a:lnTo>
                    <a:lnTo>
                      <a:pt x="2641" y="853"/>
                    </a:lnTo>
                    <a:lnTo>
                      <a:pt x="2596" y="884"/>
                    </a:lnTo>
                    <a:lnTo>
                      <a:pt x="2547" y="913"/>
                    </a:lnTo>
                    <a:lnTo>
                      <a:pt x="2495" y="945"/>
                    </a:lnTo>
                    <a:lnTo>
                      <a:pt x="2443" y="977"/>
                    </a:lnTo>
                    <a:lnTo>
                      <a:pt x="2389" y="1008"/>
                    </a:lnTo>
                    <a:lnTo>
                      <a:pt x="2334" y="1039"/>
                    </a:lnTo>
                    <a:lnTo>
                      <a:pt x="2277" y="1070"/>
                    </a:lnTo>
                    <a:lnTo>
                      <a:pt x="2222" y="1100"/>
                    </a:lnTo>
                    <a:lnTo>
                      <a:pt x="2167" y="1129"/>
                    </a:lnTo>
                    <a:lnTo>
                      <a:pt x="2114" y="1156"/>
                    </a:lnTo>
                    <a:lnTo>
                      <a:pt x="2062" y="1182"/>
                    </a:lnTo>
                    <a:lnTo>
                      <a:pt x="2012" y="1205"/>
                    </a:lnTo>
                    <a:lnTo>
                      <a:pt x="1964" y="1227"/>
                    </a:lnTo>
                    <a:lnTo>
                      <a:pt x="1920" y="1246"/>
                    </a:lnTo>
                    <a:lnTo>
                      <a:pt x="1878" y="1262"/>
                    </a:lnTo>
                    <a:lnTo>
                      <a:pt x="1841" y="1274"/>
                    </a:lnTo>
                    <a:lnTo>
                      <a:pt x="1808" y="1282"/>
                    </a:lnTo>
                    <a:lnTo>
                      <a:pt x="1786" y="1286"/>
                    </a:lnTo>
                    <a:lnTo>
                      <a:pt x="1758" y="1287"/>
                    </a:lnTo>
                    <a:lnTo>
                      <a:pt x="1723" y="1287"/>
                    </a:lnTo>
                    <a:lnTo>
                      <a:pt x="1681" y="1285"/>
                    </a:lnTo>
                    <a:lnTo>
                      <a:pt x="1635" y="1281"/>
                    </a:lnTo>
                    <a:lnTo>
                      <a:pt x="1582" y="1276"/>
                    </a:lnTo>
                    <a:lnTo>
                      <a:pt x="1526" y="1270"/>
                    </a:lnTo>
                    <a:lnTo>
                      <a:pt x="1466" y="1263"/>
                    </a:lnTo>
                    <a:lnTo>
                      <a:pt x="1402" y="1256"/>
                    </a:lnTo>
                    <a:lnTo>
                      <a:pt x="1336" y="1246"/>
                    </a:lnTo>
                    <a:lnTo>
                      <a:pt x="1267" y="1236"/>
                    </a:lnTo>
                    <a:lnTo>
                      <a:pt x="1196" y="1226"/>
                    </a:lnTo>
                    <a:lnTo>
                      <a:pt x="1125" y="1215"/>
                    </a:lnTo>
                    <a:lnTo>
                      <a:pt x="1054" y="1204"/>
                    </a:lnTo>
                    <a:lnTo>
                      <a:pt x="982" y="1192"/>
                    </a:lnTo>
                    <a:lnTo>
                      <a:pt x="911" y="1181"/>
                    </a:lnTo>
                    <a:lnTo>
                      <a:pt x="841" y="1169"/>
                    </a:lnTo>
                    <a:lnTo>
                      <a:pt x="774" y="1156"/>
                    </a:lnTo>
                    <a:lnTo>
                      <a:pt x="708" y="1145"/>
                    </a:lnTo>
                    <a:lnTo>
                      <a:pt x="645" y="1134"/>
                    </a:lnTo>
                    <a:lnTo>
                      <a:pt x="587" y="1123"/>
                    </a:lnTo>
                    <a:lnTo>
                      <a:pt x="531" y="1114"/>
                    </a:lnTo>
                    <a:lnTo>
                      <a:pt x="481" y="1104"/>
                    </a:lnTo>
                    <a:lnTo>
                      <a:pt x="436" y="1095"/>
                    </a:lnTo>
                    <a:lnTo>
                      <a:pt x="397" y="1088"/>
                    </a:lnTo>
                    <a:lnTo>
                      <a:pt x="364" y="1082"/>
                    </a:lnTo>
                    <a:lnTo>
                      <a:pt x="338" y="1077"/>
                    </a:lnTo>
                    <a:lnTo>
                      <a:pt x="320" y="1072"/>
                    </a:lnTo>
                    <a:lnTo>
                      <a:pt x="287" y="1068"/>
                    </a:lnTo>
                    <a:lnTo>
                      <a:pt x="252" y="1072"/>
                    </a:lnTo>
                    <a:lnTo>
                      <a:pt x="219" y="1081"/>
                    </a:lnTo>
                    <a:lnTo>
                      <a:pt x="187" y="1094"/>
                    </a:lnTo>
                    <a:lnTo>
                      <a:pt x="156" y="1111"/>
                    </a:lnTo>
                    <a:lnTo>
                      <a:pt x="125" y="1131"/>
                    </a:lnTo>
                    <a:lnTo>
                      <a:pt x="96" y="1151"/>
                    </a:lnTo>
                    <a:lnTo>
                      <a:pt x="70" y="1174"/>
                    </a:lnTo>
                    <a:lnTo>
                      <a:pt x="54" y="1185"/>
                    </a:lnTo>
                    <a:lnTo>
                      <a:pt x="41" y="1191"/>
                    </a:lnTo>
                    <a:lnTo>
                      <a:pt x="31" y="1192"/>
                    </a:lnTo>
                    <a:lnTo>
                      <a:pt x="22" y="1189"/>
                    </a:lnTo>
                    <a:lnTo>
                      <a:pt x="15" y="1185"/>
                    </a:lnTo>
                    <a:lnTo>
                      <a:pt x="10" y="1178"/>
                    </a:lnTo>
                    <a:lnTo>
                      <a:pt x="6" y="1170"/>
                    </a:lnTo>
                    <a:lnTo>
                      <a:pt x="3" y="1163"/>
                    </a:lnTo>
                    <a:lnTo>
                      <a:pt x="1" y="1155"/>
                    </a:lnTo>
                    <a:lnTo>
                      <a:pt x="1" y="1149"/>
                    </a:lnTo>
                    <a:lnTo>
                      <a:pt x="0" y="1147"/>
                    </a:lnTo>
                    <a:lnTo>
                      <a:pt x="5" y="1082"/>
                    </a:lnTo>
                    <a:lnTo>
                      <a:pt x="10" y="1010"/>
                    </a:lnTo>
                    <a:lnTo>
                      <a:pt x="15" y="932"/>
                    </a:lnTo>
                    <a:lnTo>
                      <a:pt x="20" y="849"/>
                    </a:lnTo>
                    <a:lnTo>
                      <a:pt x="26" y="765"/>
                    </a:lnTo>
                    <a:lnTo>
                      <a:pt x="31" y="678"/>
                    </a:lnTo>
                    <a:lnTo>
                      <a:pt x="37" y="590"/>
                    </a:lnTo>
                    <a:lnTo>
                      <a:pt x="42" y="504"/>
                    </a:lnTo>
                    <a:lnTo>
                      <a:pt x="48" y="420"/>
                    </a:lnTo>
                    <a:lnTo>
                      <a:pt x="53" y="340"/>
                    </a:lnTo>
                    <a:lnTo>
                      <a:pt x="58" y="264"/>
                    </a:lnTo>
                    <a:lnTo>
                      <a:pt x="61" y="196"/>
                    </a:lnTo>
                    <a:lnTo>
                      <a:pt x="66" y="135"/>
                    </a:lnTo>
                    <a:lnTo>
                      <a:pt x="69" y="118"/>
                    </a:lnTo>
                    <a:lnTo>
                      <a:pt x="74" y="104"/>
                    </a:lnTo>
                    <a:lnTo>
                      <a:pt x="82" y="94"/>
                    </a:lnTo>
                    <a:lnTo>
                      <a:pt x="93" y="88"/>
                    </a:lnTo>
                    <a:lnTo>
                      <a:pt x="107" y="83"/>
                    </a:lnTo>
                    <a:lnTo>
                      <a:pt x="121" y="80"/>
                    </a:lnTo>
                    <a:lnTo>
                      <a:pt x="140" y="77"/>
                    </a:lnTo>
                    <a:lnTo>
                      <a:pt x="159" y="73"/>
                    </a:lnTo>
                    <a:lnTo>
                      <a:pt x="200" y="67"/>
                    </a:lnTo>
                    <a:lnTo>
                      <a:pt x="245" y="60"/>
                    </a:lnTo>
                    <a:lnTo>
                      <a:pt x="294" y="53"/>
                    </a:lnTo>
                    <a:lnTo>
                      <a:pt x="347" y="44"/>
                    </a:lnTo>
                    <a:lnTo>
                      <a:pt x="400" y="37"/>
                    </a:lnTo>
                    <a:lnTo>
                      <a:pt x="457" y="29"/>
                    </a:lnTo>
                    <a:lnTo>
                      <a:pt x="512" y="22"/>
                    </a:lnTo>
                    <a:lnTo>
                      <a:pt x="567" y="16"/>
                    </a:lnTo>
                    <a:lnTo>
                      <a:pt x="620" y="10"/>
                    </a:lnTo>
                    <a:lnTo>
                      <a:pt x="669" y="5"/>
                    </a:lnTo>
                    <a:lnTo>
                      <a:pt x="714" y="2"/>
                    </a:lnTo>
                    <a:lnTo>
                      <a:pt x="756" y="0"/>
                    </a:lnTo>
                    <a:lnTo>
                      <a:pt x="7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68"/>
              <p:cNvSpPr>
                <a:spLocks noEditPoints="1"/>
              </p:cNvSpPr>
              <p:nvPr/>
            </p:nvSpPr>
            <p:spPr bwMode="auto">
              <a:xfrm>
                <a:off x="8456613" y="3881438"/>
                <a:ext cx="295275" cy="379413"/>
              </a:xfrm>
              <a:custGeom>
                <a:avLst/>
                <a:gdLst>
                  <a:gd name="T0" fmla="*/ 481 w 928"/>
                  <a:gd name="T1" fmla="*/ 716 h 1196"/>
                  <a:gd name="T2" fmla="*/ 446 w 928"/>
                  <a:gd name="T3" fmla="*/ 720 h 1196"/>
                  <a:gd name="T4" fmla="*/ 414 w 928"/>
                  <a:gd name="T5" fmla="*/ 729 h 1196"/>
                  <a:gd name="T6" fmla="*/ 384 w 928"/>
                  <a:gd name="T7" fmla="*/ 745 h 1196"/>
                  <a:gd name="T8" fmla="*/ 359 w 928"/>
                  <a:gd name="T9" fmla="*/ 766 h 1196"/>
                  <a:gd name="T10" fmla="*/ 338 w 928"/>
                  <a:gd name="T11" fmla="*/ 792 h 1196"/>
                  <a:gd name="T12" fmla="*/ 322 w 928"/>
                  <a:gd name="T13" fmla="*/ 820 h 1196"/>
                  <a:gd name="T14" fmla="*/ 312 w 928"/>
                  <a:gd name="T15" fmla="*/ 853 h 1196"/>
                  <a:gd name="T16" fmla="*/ 309 w 928"/>
                  <a:gd name="T17" fmla="*/ 887 h 1196"/>
                  <a:gd name="T18" fmla="*/ 312 w 928"/>
                  <a:gd name="T19" fmla="*/ 921 h 1196"/>
                  <a:gd name="T20" fmla="*/ 322 w 928"/>
                  <a:gd name="T21" fmla="*/ 955 h 1196"/>
                  <a:gd name="T22" fmla="*/ 338 w 928"/>
                  <a:gd name="T23" fmla="*/ 984 h 1196"/>
                  <a:gd name="T24" fmla="*/ 359 w 928"/>
                  <a:gd name="T25" fmla="*/ 1010 h 1196"/>
                  <a:gd name="T26" fmla="*/ 384 w 928"/>
                  <a:gd name="T27" fmla="*/ 1030 h 1196"/>
                  <a:gd name="T28" fmla="*/ 414 w 928"/>
                  <a:gd name="T29" fmla="*/ 1046 h 1196"/>
                  <a:gd name="T30" fmla="*/ 446 w 928"/>
                  <a:gd name="T31" fmla="*/ 1056 h 1196"/>
                  <a:gd name="T32" fmla="*/ 481 w 928"/>
                  <a:gd name="T33" fmla="*/ 1060 h 1196"/>
                  <a:gd name="T34" fmla="*/ 515 w 928"/>
                  <a:gd name="T35" fmla="*/ 1056 h 1196"/>
                  <a:gd name="T36" fmla="*/ 547 w 928"/>
                  <a:gd name="T37" fmla="*/ 1046 h 1196"/>
                  <a:gd name="T38" fmla="*/ 577 w 928"/>
                  <a:gd name="T39" fmla="*/ 1030 h 1196"/>
                  <a:gd name="T40" fmla="*/ 602 w 928"/>
                  <a:gd name="T41" fmla="*/ 1010 h 1196"/>
                  <a:gd name="T42" fmla="*/ 623 w 928"/>
                  <a:gd name="T43" fmla="*/ 984 h 1196"/>
                  <a:gd name="T44" fmla="*/ 639 w 928"/>
                  <a:gd name="T45" fmla="*/ 955 h 1196"/>
                  <a:gd name="T46" fmla="*/ 649 w 928"/>
                  <a:gd name="T47" fmla="*/ 921 h 1196"/>
                  <a:gd name="T48" fmla="*/ 653 w 928"/>
                  <a:gd name="T49" fmla="*/ 887 h 1196"/>
                  <a:gd name="T50" fmla="*/ 649 w 928"/>
                  <a:gd name="T51" fmla="*/ 853 h 1196"/>
                  <a:gd name="T52" fmla="*/ 639 w 928"/>
                  <a:gd name="T53" fmla="*/ 820 h 1196"/>
                  <a:gd name="T54" fmla="*/ 623 w 928"/>
                  <a:gd name="T55" fmla="*/ 792 h 1196"/>
                  <a:gd name="T56" fmla="*/ 602 w 928"/>
                  <a:gd name="T57" fmla="*/ 766 h 1196"/>
                  <a:gd name="T58" fmla="*/ 577 w 928"/>
                  <a:gd name="T59" fmla="*/ 745 h 1196"/>
                  <a:gd name="T60" fmla="*/ 547 w 928"/>
                  <a:gd name="T61" fmla="*/ 729 h 1196"/>
                  <a:gd name="T62" fmla="*/ 515 w 928"/>
                  <a:gd name="T63" fmla="*/ 720 h 1196"/>
                  <a:gd name="T64" fmla="*/ 481 w 928"/>
                  <a:gd name="T65" fmla="*/ 716 h 1196"/>
                  <a:gd name="T66" fmla="*/ 225 w 928"/>
                  <a:gd name="T67" fmla="*/ 0 h 1196"/>
                  <a:gd name="T68" fmla="*/ 847 w 928"/>
                  <a:gd name="T69" fmla="*/ 31 h 1196"/>
                  <a:gd name="T70" fmla="*/ 870 w 928"/>
                  <a:gd name="T71" fmla="*/ 36 h 1196"/>
                  <a:gd name="T72" fmla="*/ 890 w 928"/>
                  <a:gd name="T73" fmla="*/ 45 h 1196"/>
                  <a:gd name="T74" fmla="*/ 907 w 928"/>
                  <a:gd name="T75" fmla="*/ 60 h 1196"/>
                  <a:gd name="T76" fmla="*/ 919 w 928"/>
                  <a:gd name="T77" fmla="*/ 78 h 1196"/>
                  <a:gd name="T78" fmla="*/ 927 w 928"/>
                  <a:gd name="T79" fmla="*/ 99 h 1196"/>
                  <a:gd name="T80" fmla="*/ 928 w 928"/>
                  <a:gd name="T81" fmla="*/ 122 h 1196"/>
                  <a:gd name="T82" fmla="*/ 852 w 928"/>
                  <a:gd name="T83" fmla="*/ 1111 h 1196"/>
                  <a:gd name="T84" fmla="*/ 847 w 928"/>
                  <a:gd name="T85" fmla="*/ 1134 h 1196"/>
                  <a:gd name="T86" fmla="*/ 836 w 928"/>
                  <a:gd name="T87" fmla="*/ 1155 h 1196"/>
                  <a:gd name="T88" fmla="*/ 821 w 928"/>
                  <a:gd name="T89" fmla="*/ 1172 h 1196"/>
                  <a:gd name="T90" fmla="*/ 803 w 928"/>
                  <a:gd name="T91" fmla="*/ 1185 h 1196"/>
                  <a:gd name="T92" fmla="*/ 781 w 928"/>
                  <a:gd name="T93" fmla="*/ 1193 h 1196"/>
                  <a:gd name="T94" fmla="*/ 758 w 928"/>
                  <a:gd name="T95" fmla="*/ 1196 h 1196"/>
                  <a:gd name="T96" fmla="*/ 69 w 928"/>
                  <a:gd name="T97" fmla="*/ 1196 h 1196"/>
                  <a:gd name="T98" fmla="*/ 47 w 928"/>
                  <a:gd name="T99" fmla="*/ 1192 h 1196"/>
                  <a:gd name="T100" fmla="*/ 27 w 928"/>
                  <a:gd name="T101" fmla="*/ 1182 h 1196"/>
                  <a:gd name="T102" fmla="*/ 13 w 928"/>
                  <a:gd name="T103" fmla="*/ 1169 h 1196"/>
                  <a:gd name="T104" fmla="*/ 4 w 928"/>
                  <a:gd name="T105" fmla="*/ 1150 h 1196"/>
                  <a:gd name="T106" fmla="*/ 0 w 928"/>
                  <a:gd name="T107" fmla="*/ 1130 h 1196"/>
                  <a:gd name="T108" fmla="*/ 2 w 928"/>
                  <a:gd name="T109" fmla="*/ 1107 h 1196"/>
                  <a:gd name="T110" fmla="*/ 116 w 928"/>
                  <a:gd name="T111" fmla="*/ 81 h 1196"/>
                  <a:gd name="T112" fmla="*/ 125 w 928"/>
                  <a:gd name="T113" fmla="*/ 59 h 1196"/>
                  <a:gd name="T114" fmla="*/ 138 w 928"/>
                  <a:gd name="T115" fmla="*/ 39 h 1196"/>
                  <a:gd name="T116" fmla="*/ 157 w 928"/>
                  <a:gd name="T117" fmla="*/ 22 h 1196"/>
                  <a:gd name="T118" fmla="*/ 178 w 928"/>
                  <a:gd name="T119" fmla="*/ 10 h 1196"/>
                  <a:gd name="T120" fmla="*/ 201 w 928"/>
                  <a:gd name="T121" fmla="*/ 3 h 1196"/>
                  <a:gd name="T122" fmla="*/ 225 w 928"/>
                  <a:gd name="T123" fmla="*/ 0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1196">
                    <a:moveTo>
                      <a:pt x="481" y="716"/>
                    </a:moveTo>
                    <a:lnTo>
                      <a:pt x="446" y="720"/>
                    </a:lnTo>
                    <a:lnTo>
                      <a:pt x="414" y="729"/>
                    </a:lnTo>
                    <a:lnTo>
                      <a:pt x="384" y="745"/>
                    </a:lnTo>
                    <a:lnTo>
                      <a:pt x="359" y="766"/>
                    </a:lnTo>
                    <a:lnTo>
                      <a:pt x="338" y="792"/>
                    </a:lnTo>
                    <a:lnTo>
                      <a:pt x="322" y="820"/>
                    </a:lnTo>
                    <a:lnTo>
                      <a:pt x="312" y="853"/>
                    </a:lnTo>
                    <a:lnTo>
                      <a:pt x="309" y="887"/>
                    </a:lnTo>
                    <a:lnTo>
                      <a:pt x="312" y="921"/>
                    </a:lnTo>
                    <a:lnTo>
                      <a:pt x="322" y="955"/>
                    </a:lnTo>
                    <a:lnTo>
                      <a:pt x="338" y="984"/>
                    </a:lnTo>
                    <a:lnTo>
                      <a:pt x="359" y="1010"/>
                    </a:lnTo>
                    <a:lnTo>
                      <a:pt x="384" y="1030"/>
                    </a:lnTo>
                    <a:lnTo>
                      <a:pt x="414" y="1046"/>
                    </a:lnTo>
                    <a:lnTo>
                      <a:pt x="446" y="1056"/>
                    </a:lnTo>
                    <a:lnTo>
                      <a:pt x="481" y="1060"/>
                    </a:lnTo>
                    <a:lnTo>
                      <a:pt x="515" y="1056"/>
                    </a:lnTo>
                    <a:lnTo>
                      <a:pt x="547" y="1046"/>
                    </a:lnTo>
                    <a:lnTo>
                      <a:pt x="577" y="1030"/>
                    </a:lnTo>
                    <a:lnTo>
                      <a:pt x="602" y="1010"/>
                    </a:lnTo>
                    <a:lnTo>
                      <a:pt x="623" y="984"/>
                    </a:lnTo>
                    <a:lnTo>
                      <a:pt x="639" y="955"/>
                    </a:lnTo>
                    <a:lnTo>
                      <a:pt x="649" y="921"/>
                    </a:lnTo>
                    <a:lnTo>
                      <a:pt x="653" y="887"/>
                    </a:lnTo>
                    <a:lnTo>
                      <a:pt x="649" y="853"/>
                    </a:lnTo>
                    <a:lnTo>
                      <a:pt x="639" y="820"/>
                    </a:lnTo>
                    <a:lnTo>
                      <a:pt x="623" y="792"/>
                    </a:lnTo>
                    <a:lnTo>
                      <a:pt x="602" y="766"/>
                    </a:lnTo>
                    <a:lnTo>
                      <a:pt x="577" y="745"/>
                    </a:lnTo>
                    <a:lnTo>
                      <a:pt x="547" y="729"/>
                    </a:lnTo>
                    <a:lnTo>
                      <a:pt x="515" y="720"/>
                    </a:lnTo>
                    <a:lnTo>
                      <a:pt x="481" y="716"/>
                    </a:lnTo>
                    <a:close/>
                    <a:moveTo>
                      <a:pt x="225" y="0"/>
                    </a:moveTo>
                    <a:lnTo>
                      <a:pt x="847" y="31"/>
                    </a:lnTo>
                    <a:lnTo>
                      <a:pt x="870" y="36"/>
                    </a:lnTo>
                    <a:lnTo>
                      <a:pt x="890" y="45"/>
                    </a:lnTo>
                    <a:lnTo>
                      <a:pt x="907" y="60"/>
                    </a:lnTo>
                    <a:lnTo>
                      <a:pt x="919" y="78"/>
                    </a:lnTo>
                    <a:lnTo>
                      <a:pt x="927" y="99"/>
                    </a:lnTo>
                    <a:lnTo>
                      <a:pt x="928" y="122"/>
                    </a:lnTo>
                    <a:lnTo>
                      <a:pt x="852" y="1111"/>
                    </a:lnTo>
                    <a:lnTo>
                      <a:pt x="847" y="1134"/>
                    </a:lnTo>
                    <a:lnTo>
                      <a:pt x="836" y="1155"/>
                    </a:lnTo>
                    <a:lnTo>
                      <a:pt x="821" y="1172"/>
                    </a:lnTo>
                    <a:lnTo>
                      <a:pt x="803" y="1185"/>
                    </a:lnTo>
                    <a:lnTo>
                      <a:pt x="781" y="1193"/>
                    </a:lnTo>
                    <a:lnTo>
                      <a:pt x="758" y="1196"/>
                    </a:lnTo>
                    <a:lnTo>
                      <a:pt x="69" y="1196"/>
                    </a:lnTo>
                    <a:lnTo>
                      <a:pt x="47" y="1192"/>
                    </a:lnTo>
                    <a:lnTo>
                      <a:pt x="27" y="1182"/>
                    </a:lnTo>
                    <a:lnTo>
                      <a:pt x="13" y="1169"/>
                    </a:lnTo>
                    <a:lnTo>
                      <a:pt x="4" y="1150"/>
                    </a:lnTo>
                    <a:lnTo>
                      <a:pt x="0" y="1130"/>
                    </a:lnTo>
                    <a:lnTo>
                      <a:pt x="2" y="1107"/>
                    </a:lnTo>
                    <a:lnTo>
                      <a:pt x="116" y="81"/>
                    </a:lnTo>
                    <a:lnTo>
                      <a:pt x="125" y="59"/>
                    </a:lnTo>
                    <a:lnTo>
                      <a:pt x="138" y="39"/>
                    </a:lnTo>
                    <a:lnTo>
                      <a:pt x="157" y="22"/>
                    </a:lnTo>
                    <a:lnTo>
                      <a:pt x="178" y="10"/>
                    </a:lnTo>
                    <a:lnTo>
                      <a:pt x="201" y="3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Freeform 6"/>
            <p:cNvSpPr>
              <a:spLocks noEditPoints="1"/>
            </p:cNvSpPr>
            <p:nvPr/>
          </p:nvSpPr>
          <p:spPr bwMode="auto">
            <a:xfrm>
              <a:off x="4948594" y="4360704"/>
              <a:ext cx="560387" cy="560387"/>
            </a:xfrm>
            <a:custGeom>
              <a:avLst/>
              <a:gdLst>
                <a:gd name="T0" fmla="*/ 3024 w 4049"/>
                <a:gd name="T1" fmla="*/ 2600 h 4047"/>
                <a:gd name="T2" fmla="*/ 3472 w 4049"/>
                <a:gd name="T3" fmla="*/ 3048 h 4047"/>
                <a:gd name="T4" fmla="*/ 3540 w 4049"/>
                <a:gd name="T5" fmla="*/ 3191 h 4047"/>
                <a:gd name="T6" fmla="*/ 3416 w 4049"/>
                <a:gd name="T7" fmla="*/ 3288 h 4047"/>
                <a:gd name="T8" fmla="*/ 2796 w 4049"/>
                <a:gd name="T9" fmla="*/ 3218 h 4047"/>
                <a:gd name="T10" fmla="*/ 2812 w 4049"/>
                <a:gd name="T11" fmla="*/ 2577 h 4047"/>
                <a:gd name="T12" fmla="*/ 2960 w 4049"/>
                <a:gd name="T13" fmla="*/ 2280 h 4047"/>
                <a:gd name="T14" fmla="*/ 2555 w 4049"/>
                <a:gd name="T15" fmla="*/ 2450 h 4047"/>
                <a:gd name="T16" fmla="*/ 2312 w 4049"/>
                <a:gd name="T17" fmla="*/ 2811 h 4047"/>
                <a:gd name="T18" fmla="*/ 2312 w 4049"/>
                <a:gd name="T19" fmla="*/ 3261 h 4047"/>
                <a:gd name="T20" fmla="*/ 2555 w 4049"/>
                <a:gd name="T21" fmla="*/ 3620 h 4047"/>
                <a:gd name="T22" fmla="*/ 2960 w 4049"/>
                <a:gd name="T23" fmla="*/ 3790 h 4047"/>
                <a:gd name="T24" fmla="*/ 3398 w 4049"/>
                <a:gd name="T25" fmla="*/ 3703 h 4047"/>
                <a:gd name="T26" fmla="*/ 3705 w 4049"/>
                <a:gd name="T27" fmla="*/ 3396 h 4047"/>
                <a:gd name="T28" fmla="*/ 3792 w 4049"/>
                <a:gd name="T29" fmla="*/ 2958 h 4047"/>
                <a:gd name="T30" fmla="*/ 3622 w 4049"/>
                <a:gd name="T31" fmla="*/ 2553 h 4047"/>
                <a:gd name="T32" fmla="*/ 3263 w 4049"/>
                <a:gd name="T33" fmla="*/ 2311 h 4047"/>
                <a:gd name="T34" fmla="*/ 1772 w 4049"/>
                <a:gd name="T35" fmla="*/ 2782 h 4047"/>
                <a:gd name="T36" fmla="*/ 506 w 4049"/>
                <a:gd name="T37" fmla="*/ 2782 h 4047"/>
                <a:gd name="T38" fmla="*/ 3372 w 4049"/>
                <a:gd name="T39" fmla="*/ 2081 h 4047"/>
                <a:gd name="T40" fmla="*/ 3781 w 4049"/>
                <a:gd name="T41" fmla="*/ 2349 h 4047"/>
                <a:gd name="T42" fmla="*/ 4016 w 4049"/>
                <a:gd name="T43" fmla="*/ 2780 h 4047"/>
                <a:gd name="T44" fmla="*/ 4016 w 4049"/>
                <a:gd name="T45" fmla="*/ 3291 h 4047"/>
                <a:gd name="T46" fmla="*/ 3781 w 4049"/>
                <a:gd name="T47" fmla="*/ 3721 h 4047"/>
                <a:gd name="T48" fmla="*/ 3372 w 4049"/>
                <a:gd name="T49" fmla="*/ 3991 h 4047"/>
                <a:gd name="T50" fmla="*/ 2864 w 4049"/>
                <a:gd name="T51" fmla="*/ 4033 h 4047"/>
                <a:gd name="T52" fmla="*/ 2413 w 4049"/>
                <a:gd name="T53" fmla="*/ 3832 h 4047"/>
                <a:gd name="T54" fmla="*/ 2113 w 4049"/>
                <a:gd name="T55" fmla="*/ 3448 h 4047"/>
                <a:gd name="T56" fmla="*/ 2028 w 4049"/>
                <a:gd name="T57" fmla="*/ 2948 h 4047"/>
                <a:gd name="T58" fmla="*/ 2191 w 4049"/>
                <a:gd name="T59" fmla="*/ 2478 h 4047"/>
                <a:gd name="T60" fmla="*/ 2550 w 4049"/>
                <a:gd name="T61" fmla="*/ 2148 h 4047"/>
                <a:gd name="T62" fmla="*/ 3037 w 4049"/>
                <a:gd name="T63" fmla="*/ 2024 h 4047"/>
                <a:gd name="T64" fmla="*/ 1265 w 4049"/>
                <a:gd name="T65" fmla="*/ 1518 h 4047"/>
                <a:gd name="T66" fmla="*/ 1012 w 4049"/>
                <a:gd name="T67" fmla="*/ 1518 h 4047"/>
                <a:gd name="T68" fmla="*/ 379 w 4049"/>
                <a:gd name="T69" fmla="*/ 632 h 4047"/>
                <a:gd name="T70" fmla="*/ 484 w 4049"/>
                <a:gd name="T71" fmla="*/ 837 h 4047"/>
                <a:gd name="T72" fmla="*/ 713 w 4049"/>
                <a:gd name="T73" fmla="*/ 872 h 4047"/>
                <a:gd name="T74" fmla="*/ 873 w 4049"/>
                <a:gd name="T75" fmla="*/ 712 h 4047"/>
                <a:gd name="T76" fmla="*/ 2407 w 4049"/>
                <a:gd name="T77" fmla="*/ 673 h 4047"/>
                <a:gd name="T78" fmla="*/ 2541 w 4049"/>
                <a:gd name="T79" fmla="*/ 857 h 4047"/>
                <a:gd name="T80" fmla="*/ 2774 w 4049"/>
                <a:gd name="T81" fmla="*/ 857 h 4047"/>
                <a:gd name="T82" fmla="*/ 2907 w 4049"/>
                <a:gd name="T83" fmla="*/ 673 h 4047"/>
                <a:gd name="T84" fmla="*/ 3142 w 4049"/>
                <a:gd name="T85" fmla="*/ 537 h 4047"/>
                <a:gd name="T86" fmla="*/ 3286 w 4049"/>
                <a:gd name="T87" fmla="*/ 739 h 4047"/>
                <a:gd name="T88" fmla="*/ 253 w 4049"/>
                <a:gd name="T89" fmla="*/ 3010 h 4047"/>
                <a:gd name="T90" fmla="*/ 274 w 4049"/>
                <a:gd name="T91" fmla="*/ 3288 h 4047"/>
                <a:gd name="T92" fmla="*/ 53 w 4049"/>
                <a:gd name="T93" fmla="*/ 3175 h 4047"/>
                <a:gd name="T94" fmla="*/ 3 w 4049"/>
                <a:gd name="T95" fmla="*/ 739 h 4047"/>
                <a:gd name="T96" fmla="*/ 148 w 4049"/>
                <a:gd name="T97" fmla="*/ 537 h 4047"/>
                <a:gd name="T98" fmla="*/ 2712 w 4049"/>
                <a:gd name="T99" fmla="*/ 13 h 4047"/>
                <a:gd name="T100" fmla="*/ 2784 w 4049"/>
                <a:gd name="T101" fmla="*/ 632 h 4047"/>
                <a:gd name="T102" fmla="*/ 2686 w 4049"/>
                <a:gd name="T103" fmla="*/ 755 h 4047"/>
                <a:gd name="T104" fmla="*/ 2544 w 4049"/>
                <a:gd name="T105" fmla="*/ 688 h 4047"/>
                <a:gd name="T106" fmla="*/ 2558 w 4049"/>
                <a:gd name="T107" fmla="*/ 48 h 4047"/>
                <a:gd name="T108" fmla="*/ 661 w 4049"/>
                <a:gd name="T109" fmla="*/ 3 h 4047"/>
                <a:gd name="T110" fmla="*/ 759 w 4049"/>
                <a:gd name="T111" fmla="*/ 126 h 4047"/>
                <a:gd name="T112" fmla="*/ 688 w 4049"/>
                <a:gd name="T113" fmla="*/ 745 h 4047"/>
                <a:gd name="T114" fmla="*/ 534 w 4049"/>
                <a:gd name="T115" fmla="*/ 711 h 4047"/>
                <a:gd name="T116" fmla="*/ 519 w 4049"/>
                <a:gd name="T117" fmla="*/ 71 h 4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49" h="4047">
                  <a:moveTo>
                    <a:pt x="2910" y="2530"/>
                  </a:moveTo>
                  <a:lnTo>
                    <a:pt x="2939" y="2532"/>
                  </a:lnTo>
                  <a:lnTo>
                    <a:pt x="2966" y="2542"/>
                  </a:lnTo>
                  <a:lnTo>
                    <a:pt x="2989" y="2557"/>
                  </a:lnTo>
                  <a:lnTo>
                    <a:pt x="3009" y="2577"/>
                  </a:lnTo>
                  <a:lnTo>
                    <a:pt x="3024" y="2600"/>
                  </a:lnTo>
                  <a:lnTo>
                    <a:pt x="3034" y="2627"/>
                  </a:lnTo>
                  <a:lnTo>
                    <a:pt x="3037" y="2655"/>
                  </a:lnTo>
                  <a:lnTo>
                    <a:pt x="3037" y="3036"/>
                  </a:lnTo>
                  <a:lnTo>
                    <a:pt x="3416" y="3036"/>
                  </a:lnTo>
                  <a:lnTo>
                    <a:pt x="3445" y="3038"/>
                  </a:lnTo>
                  <a:lnTo>
                    <a:pt x="3472" y="3048"/>
                  </a:lnTo>
                  <a:lnTo>
                    <a:pt x="3495" y="3063"/>
                  </a:lnTo>
                  <a:lnTo>
                    <a:pt x="3515" y="3083"/>
                  </a:lnTo>
                  <a:lnTo>
                    <a:pt x="3530" y="3106"/>
                  </a:lnTo>
                  <a:lnTo>
                    <a:pt x="3540" y="3133"/>
                  </a:lnTo>
                  <a:lnTo>
                    <a:pt x="3543" y="3163"/>
                  </a:lnTo>
                  <a:lnTo>
                    <a:pt x="3540" y="3191"/>
                  </a:lnTo>
                  <a:lnTo>
                    <a:pt x="3530" y="3218"/>
                  </a:lnTo>
                  <a:lnTo>
                    <a:pt x="3515" y="3241"/>
                  </a:lnTo>
                  <a:lnTo>
                    <a:pt x="3495" y="3261"/>
                  </a:lnTo>
                  <a:lnTo>
                    <a:pt x="3472" y="3276"/>
                  </a:lnTo>
                  <a:lnTo>
                    <a:pt x="3445" y="3286"/>
                  </a:lnTo>
                  <a:lnTo>
                    <a:pt x="3416" y="3288"/>
                  </a:lnTo>
                  <a:lnTo>
                    <a:pt x="2910" y="3288"/>
                  </a:lnTo>
                  <a:lnTo>
                    <a:pt x="2881" y="3286"/>
                  </a:lnTo>
                  <a:lnTo>
                    <a:pt x="2855" y="3276"/>
                  </a:lnTo>
                  <a:lnTo>
                    <a:pt x="2832" y="3261"/>
                  </a:lnTo>
                  <a:lnTo>
                    <a:pt x="2812" y="3241"/>
                  </a:lnTo>
                  <a:lnTo>
                    <a:pt x="2796" y="3218"/>
                  </a:lnTo>
                  <a:lnTo>
                    <a:pt x="2787" y="3191"/>
                  </a:lnTo>
                  <a:lnTo>
                    <a:pt x="2784" y="3163"/>
                  </a:lnTo>
                  <a:lnTo>
                    <a:pt x="2784" y="2655"/>
                  </a:lnTo>
                  <a:lnTo>
                    <a:pt x="2787" y="2627"/>
                  </a:lnTo>
                  <a:lnTo>
                    <a:pt x="2796" y="2600"/>
                  </a:lnTo>
                  <a:lnTo>
                    <a:pt x="2812" y="2577"/>
                  </a:lnTo>
                  <a:lnTo>
                    <a:pt x="2832" y="2557"/>
                  </a:lnTo>
                  <a:lnTo>
                    <a:pt x="2855" y="2542"/>
                  </a:lnTo>
                  <a:lnTo>
                    <a:pt x="2881" y="2532"/>
                  </a:lnTo>
                  <a:lnTo>
                    <a:pt x="2910" y="2530"/>
                  </a:lnTo>
                  <a:close/>
                  <a:moveTo>
                    <a:pt x="3037" y="2276"/>
                  </a:moveTo>
                  <a:lnTo>
                    <a:pt x="2960" y="2280"/>
                  </a:lnTo>
                  <a:lnTo>
                    <a:pt x="2883" y="2292"/>
                  </a:lnTo>
                  <a:lnTo>
                    <a:pt x="2811" y="2311"/>
                  </a:lnTo>
                  <a:lnTo>
                    <a:pt x="2742" y="2337"/>
                  </a:lnTo>
                  <a:lnTo>
                    <a:pt x="2675" y="2369"/>
                  </a:lnTo>
                  <a:lnTo>
                    <a:pt x="2612" y="2407"/>
                  </a:lnTo>
                  <a:lnTo>
                    <a:pt x="2555" y="2450"/>
                  </a:lnTo>
                  <a:lnTo>
                    <a:pt x="2500" y="2499"/>
                  </a:lnTo>
                  <a:lnTo>
                    <a:pt x="2451" y="2553"/>
                  </a:lnTo>
                  <a:lnTo>
                    <a:pt x="2407" y="2611"/>
                  </a:lnTo>
                  <a:lnTo>
                    <a:pt x="2369" y="2674"/>
                  </a:lnTo>
                  <a:lnTo>
                    <a:pt x="2337" y="2740"/>
                  </a:lnTo>
                  <a:lnTo>
                    <a:pt x="2312" y="2811"/>
                  </a:lnTo>
                  <a:lnTo>
                    <a:pt x="2292" y="2883"/>
                  </a:lnTo>
                  <a:lnTo>
                    <a:pt x="2281" y="2958"/>
                  </a:lnTo>
                  <a:lnTo>
                    <a:pt x="2278" y="3036"/>
                  </a:lnTo>
                  <a:lnTo>
                    <a:pt x="2281" y="3113"/>
                  </a:lnTo>
                  <a:lnTo>
                    <a:pt x="2292" y="3188"/>
                  </a:lnTo>
                  <a:lnTo>
                    <a:pt x="2312" y="3261"/>
                  </a:lnTo>
                  <a:lnTo>
                    <a:pt x="2337" y="3331"/>
                  </a:lnTo>
                  <a:lnTo>
                    <a:pt x="2369" y="3396"/>
                  </a:lnTo>
                  <a:lnTo>
                    <a:pt x="2407" y="3459"/>
                  </a:lnTo>
                  <a:lnTo>
                    <a:pt x="2451" y="3518"/>
                  </a:lnTo>
                  <a:lnTo>
                    <a:pt x="2500" y="3572"/>
                  </a:lnTo>
                  <a:lnTo>
                    <a:pt x="2555" y="3620"/>
                  </a:lnTo>
                  <a:lnTo>
                    <a:pt x="2612" y="3665"/>
                  </a:lnTo>
                  <a:lnTo>
                    <a:pt x="2675" y="3703"/>
                  </a:lnTo>
                  <a:lnTo>
                    <a:pt x="2742" y="3735"/>
                  </a:lnTo>
                  <a:lnTo>
                    <a:pt x="2811" y="3761"/>
                  </a:lnTo>
                  <a:lnTo>
                    <a:pt x="2883" y="3779"/>
                  </a:lnTo>
                  <a:lnTo>
                    <a:pt x="2960" y="3790"/>
                  </a:lnTo>
                  <a:lnTo>
                    <a:pt x="3037" y="3794"/>
                  </a:lnTo>
                  <a:lnTo>
                    <a:pt x="3115" y="3790"/>
                  </a:lnTo>
                  <a:lnTo>
                    <a:pt x="3190" y="3779"/>
                  </a:lnTo>
                  <a:lnTo>
                    <a:pt x="3263" y="3761"/>
                  </a:lnTo>
                  <a:lnTo>
                    <a:pt x="3331" y="3735"/>
                  </a:lnTo>
                  <a:lnTo>
                    <a:pt x="3398" y="3703"/>
                  </a:lnTo>
                  <a:lnTo>
                    <a:pt x="3461" y="3665"/>
                  </a:lnTo>
                  <a:lnTo>
                    <a:pt x="3520" y="3620"/>
                  </a:lnTo>
                  <a:lnTo>
                    <a:pt x="3573" y="3572"/>
                  </a:lnTo>
                  <a:lnTo>
                    <a:pt x="3622" y="3518"/>
                  </a:lnTo>
                  <a:lnTo>
                    <a:pt x="3666" y="3459"/>
                  </a:lnTo>
                  <a:lnTo>
                    <a:pt x="3705" y="3396"/>
                  </a:lnTo>
                  <a:lnTo>
                    <a:pt x="3737" y="3331"/>
                  </a:lnTo>
                  <a:lnTo>
                    <a:pt x="3761" y="3261"/>
                  </a:lnTo>
                  <a:lnTo>
                    <a:pt x="3781" y="3188"/>
                  </a:lnTo>
                  <a:lnTo>
                    <a:pt x="3792" y="3113"/>
                  </a:lnTo>
                  <a:lnTo>
                    <a:pt x="3796" y="3036"/>
                  </a:lnTo>
                  <a:lnTo>
                    <a:pt x="3792" y="2958"/>
                  </a:lnTo>
                  <a:lnTo>
                    <a:pt x="3781" y="2883"/>
                  </a:lnTo>
                  <a:lnTo>
                    <a:pt x="3761" y="2811"/>
                  </a:lnTo>
                  <a:lnTo>
                    <a:pt x="3737" y="2740"/>
                  </a:lnTo>
                  <a:lnTo>
                    <a:pt x="3705" y="2674"/>
                  </a:lnTo>
                  <a:lnTo>
                    <a:pt x="3666" y="2611"/>
                  </a:lnTo>
                  <a:lnTo>
                    <a:pt x="3622" y="2553"/>
                  </a:lnTo>
                  <a:lnTo>
                    <a:pt x="3573" y="2499"/>
                  </a:lnTo>
                  <a:lnTo>
                    <a:pt x="3520" y="2450"/>
                  </a:lnTo>
                  <a:lnTo>
                    <a:pt x="3461" y="2407"/>
                  </a:lnTo>
                  <a:lnTo>
                    <a:pt x="3398" y="2369"/>
                  </a:lnTo>
                  <a:lnTo>
                    <a:pt x="3331" y="2337"/>
                  </a:lnTo>
                  <a:lnTo>
                    <a:pt x="3263" y="2311"/>
                  </a:lnTo>
                  <a:lnTo>
                    <a:pt x="3190" y="2292"/>
                  </a:lnTo>
                  <a:lnTo>
                    <a:pt x="3115" y="2280"/>
                  </a:lnTo>
                  <a:lnTo>
                    <a:pt x="3037" y="2276"/>
                  </a:lnTo>
                  <a:close/>
                  <a:moveTo>
                    <a:pt x="1265" y="2276"/>
                  </a:moveTo>
                  <a:lnTo>
                    <a:pt x="1772" y="2276"/>
                  </a:lnTo>
                  <a:lnTo>
                    <a:pt x="1772" y="2782"/>
                  </a:lnTo>
                  <a:lnTo>
                    <a:pt x="1265" y="2782"/>
                  </a:lnTo>
                  <a:lnTo>
                    <a:pt x="1265" y="2276"/>
                  </a:lnTo>
                  <a:close/>
                  <a:moveTo>
                    <a:pt x="506" y="2276"/>
                  </a:moveTo>
                  <a:lnTo>
                    <a:pt x="1012" y="2276"/>
                  </a:lnTo>
                  <a:lnTo>
                    <a:pt x="1012" y="2782"/>
                  </a:lnTo>
                  <a:lnTo>
                    <a:pt x="506" y="2782"/>
                  </a:lnTo>
                  <a:lnTo>
                    <a:pt x="506" y="2276"/>
                  </a:lnTo>
                  <a:close/>
                  <a:moveTo>
                    <a:pt x="3037" y="2024"/>
                  </a:moveTo>
                  <a:lnTo>
                    <a:pt x="3125" y="2028"/>
                  </a:lnTo>
                  <a:lnTo>
                    <a:pt x="3210" y="2039"/>
                  </a:lnTo>
                  <a:lnTo>
                    <a:pt x="3292" y="2056"/>
                  </a:lnTo>
                  <a:lnTo>
                    <a:pt x="3372" y="2081"/>
                  </a:lnTo>
                  <a:lnTo>
                    <a:pt x="3450" y="2112"/>
                  </a:lnTo>
                  <a:lnTo>
                    <a:pt x="3524" y="2148"/>
                  </a:lnTo>
                  <a:lnTo>
                    <a:pt x="3594" y="2190"/>
                  </a:lnTo>
                  <a:lnTo>
                    <a:pt x="3660" y="2238"/>
                  </a:lnTo>
                  <a:lnTo>
                    <a:pt x="3723" y="2291"/>
                  </a:lnTo>
                  <a:lnTo>
                    <a:pt x="3781" y="2349"/>
                  </a:lnTo>
                  <a:lnTo>
                    <a:pt x="3834" y="2412"/>
                  </a:lnTo>
                  <a:lnTo>
                    <a:pt x="3882" y="2478"/>
                  </a:lnTo>
                  <a:lnTo>
                    <a:pt x="3925" y="2548"/>
                  </a:lnTo>
                  <a:lnTo>
                    <a:pt x="3961" y="2622"/>
                  </a:lnTo>
                  <a:lnTo>
                    <a:pt x="3991" y="2700"/>
                  </a:lnTo>
                  <a:lnTo>
                    <a:pt x="4016" y="2780"/>
                  </a:lnTo>
                  <a:lnTo>
                    <a:pt x="4035" y="2863"/>
                  </a:lnTo>
                  <a:lnTo>
                    <a:pt x="4046" y="2948"/>
                  </a:lnTo>
                  <a:lnTo>
                    <a:pt x="4049" y="3036"/>
                  </a:lnTo>
                  <a:lnTo>
                    <a:pt x="4046" y="3123"/>
                  </a:lnTo>
                  <a:lnTo>
                    <a:pt x="4035" y="3208"/>
                  </a:lnTo>
                  <a:lnTo>
                    <a:pt x="4016" y="3291"/>
                  </a:lnTo>
                  <a:lnTo>
                    <a:pt x="3991" y="3371"/>
                  </a:lnTo>
                  <a:lnTo>
                    <a:pt x="3961" y="3448"/>
                  </a:lnTo>
                  <a:lnTo>
                    <a:pt x="3925" y="3522"/>
                  </a:lnTo>
                  <a:lnTo>
                    <a:pt x="3882" y="3593"/>
                  </a:lnTo>
                  <a:lnTo>
                    <a:pt x="3834" y="3660"/>
                  </a:lnTo>
                  <a:lnTo>
                    <a:pt x="3781" y="3721"/>
                  </a:lnTo>
                  <a:lnTo>
                    <a:pt x="3723" y="3779"/>
                  </a:lnTo>
                  <a:lnTo>
                    <a:pt x="3660" y="3832"/>
                  </a:lnTo>
                  <a:lnTo>
                    <a:pt x="3594" y="3880"/>
                  </a:lnTo>
                  <a:lnTo>
                    <a:pt x="3524" y="3923"/>
                  </a:lnTo>
                  <a:lnTo>
                    <a:pt x="3450" y="3960"/>
                  </a:lnTo>
                  <a:lnTo>
                    <a:pt x="3372" y="3991"/>
                  </a:lnTo>
                  <a:lnTo>
                    <a:pt x="3292" y="4015"/>
                  </a:lnTo>
                  <a:lnTo>
                    <a:pt x="3210" y="4033"/>
                  </a:lnTo>
                  <a:lnTo>
                    <a:pt x="3125" y="4044"/>
                  </a:lnTo>
                  <a:lnTo>
                    <a:pt x="3037" y="4047"/>
                  </a:lnTo>
                  <a:lnTo>
                    <a:pt x="2950" y="4044"/>
                  </a:lnTo>
                  <a:lnTo>
                    <a:pt x="2864" y="4033"/>
                  </a:lnTo>
                  <a:lnTo>
                    <a:pt x="2781" y="4015"/>
                  </a:lnTo>
                  <a:lnTo>
                    <a:pt x="2701" y="3991"/>
                  </a:lnTo>
                  <a:lnTo>
                    <a:pt x="2624" y="3960"/>
                  </a:lnTo>
                  <a:lnTo>
                    <a:pt x="2550" y="3923"/>
                  </a:lnTo>
                  <a:lnTo>
                    <a:pt x="2479" y="3880"/>
                  </a:lnTo>
                  <a:lnTo>
                    <a:pt x="2413" y="3832"/>
                  </a:lnTo>
                  <a:lnTo>
                    <a:pt x="2350" y="3779"/>
                  </a:lnTo>
                  <a:lnTo>
                    <a:pt x="2292" y="3721"/>
                  </a:lnTo>
                  <a:lnTo>
                    <a:pt x="2239" y="3660"/>
                  </a:lnTo>
                  <a:lnTo>
                    <a:pt x="2191" y="3593"/>
                  </a:lnTo>
                  <a:lnTo>
                    <a:pt x="2150" y="3522"/>
                  </a:lnTo>
                  <a:lnTo>
                    <a:pt x="2113" y="3448"/>
                  </a:lnTo>
                  <a:lnTo>
                    <a:pt x="2082" y="3371"/>
                  </a:lnTo>
                  <a:lnTo>
                    <a:pt x="2057" y="3291"/>
                  </a:lnTo>
                  <a:lnTo>
                    <a:pt x="2039" y="3208"/>
                  </a:lnTo>
                  <a:lnTo>
                    <a:pt x="2028" y="3123"/>
                  </a:lnTo>
                  <a:lnTo>
                    <a:pt x="2024" y="3036"/>
                  </a:lnTo>
                  <a:lnTo>
                    <a:pt x="2028" y="2948"/>
                  </a:lnTo>
                  <a:lnTo>
                    <a:pt x="2039" y="2863"/>
                  </a:lnTo>
                  <a:lnTo>
                    <a:pt x="2057" y="2780"/>
                  </a:lnTo>
                  <a:lnTo>
                    <a:pt x="2082" y="2700"/>
                  </a:lnTo>
                  <a:lnTo>
                    <a:pt x="2113" y="2622"/>
                  </a:lnTo>
                  <a:lnTo>
                    <a:pt x="2150" y="2548"/>
                  </a:lnTo>
                  <a:lnTo>
                    <a:pt x="2191" y="2478"/>
                  </a:lnTo>
                  <a:lnTo>
                    <a:pt x="2239" y="2412"/>
                  </a:lnTo>
                  <a:lnTo>
                    <a:pt x="2292" y="2349"/>
                  </a:lnTo>
                  <a:lnTo>
                    <a:pt x="2350" y="2291"/>
                  </a:lnTo>
                  <a:lnTo>
                    <a:pt x="2413" y="2238"/>
                  </a:lnTo>
                  <a:lnTo>
                    <a:pt x="2479" y="2190"/>
                  </a:lnTo>
                  <a:lnTo>
                    <a:pt x="2550" y="2148"/>
                  </a:lnTo>
                  <a:lnTo>
                    <a:pt x="2624" y="2112"/>
                  </a:lnTo>
                  <a:lnTo>
                    <a:pt x="2701" y="2081"/>
                  </a:lnTo>
                  <a:lnTo>
                    <a:pt x="2781" y="2056"/>
                  </a:lnTo>
                  <a:lnTo>
                    <a:pt x="2864" y="2039"/>
                  </a:lnTo>
                  <a:lnTo>
                    <a:pt x="2950" y="2028"/>
                  </a:lnTo>
                  <a:lnTo>
                    <a:pt x="3037" y="2024"/>
                  </a:lnTo>
                  <a:close/>
                  <a:moveTo>
                    <a:pt x="2024" y="1518"/>
                  </a:moveTo>
                  <a:lnTo>
                    <a:pt x="2530" y="1518"/>
                  </a:lnTo>
                  <a:lnTo>
                    <a:pt x="2530" y="2024"/>
                  </a:lnTo>
                  <a:lnTo>
                    <a:pt x="2024" y="2024"/>
                  </a:lnTo>
                  <a:lnTo>
                    <a:pt x="2024" y="1518"/>
                  </a:lnTo>
                  <a:close/>
                  <a:moveTo>
                    <a:pt x="1265" y="1518"/>
                  </a:moveTo>
                  <a:lnTo>
                    <a:pt x="1772" y="1518"/>
                  </a:lnTo>
                  <a:lnTo>
                    <a:pt x="1772" y="2024"/>
                  </a:lnTo>
                  <a:lnTo>
                    <a:pt x="1265" y="2024"/>
                  </a:lnTo>
                  <a:lnTo>
                    <a:pt x="1265" y="1518"/>
                  </a:lnTo>
                  <a:close/>
                  <a:moveTo>
                    <a:pt x="506" y="1518"/>
                  </a:moveTo>
                  <a:lnTo>
                    <a:pt x="1012" y="1518"/>
                  </a:lnTo>
                  <a:lnTo>
                    <a:pt x="1012" y="2024"/>
                  </a:lnTo>
                  <a:lnTo>
                    <a:pt x="506" y="2024"/>
                  </a:lnTo>
                  <a:lnTo>
                    <a:pt x="506" y="1518"/>
                  </a:lnTo>
                  <a:close/>
                  <a:moveTo>
                    <a:pt x="274" y="505"/>
                  </a:moveTo>
                  <a:lnTo>
                    <a:pt x="379" y="505"/>
                  </a:lnTo>
                  <a:lnTo>
                    <a:pt x="379" y="632"/>
                  </a:lnTo>
                  <a:lnTo>
                    <a:pt x="383" y="673"/>
                  </a:lnTo>
                  <a:lnTo>
                    <a:pt x="393" y="712"/>
                  </a:lnTo>
                  <a:lnTo>
                    <a:pt x="407" y="748"/>
                  </a:lnTo>
                  <a:lnTo>
                    <a:pt x="428" y="781"/>
                  </a:lnTo>
                  <a:lnTo>
                    <a:pt x="454" y="811"/>
                  </a:lnTo>
                  <a:lnTo>
                    <a:pt x="484" y="837"/>
                  </a:lnTo>
                  <a:lnTo>
                    <a:pt x="516" y="857"/>
                  </a:lnTo>
                  <a:lnTo>
                    <a:pt x="553" y="872"/>
                  </a:lnTo>
                  <a:lnTo>
                    <a:pt x="592" y="882"/>
                  </a:lnTo>
                  <a:lnTo>
                    <a:pt x="633" y="886"/>
                  </a:lnTo>
                  <a:lnTo>
                    <a:pt x="673" y="882"/>
                  </a:lnTo>
                  <a:lnTo>
                    <a:pt x="713" y="872"/>
                  </a:lnTo>
                  <a:lnTo>
                    <a:pt x="748" y="857"/>
                  </a:lnTo>
                  <a:lnTo>
                    <a:pt x="782" y="837"/>
                  </a:lnTo>
                  <a:lnTo>
                    <a:pt x="811" y="811"/>
                  </a:lnTo>
                  <a:lnTo>
                    <a:pt x="837" y="781"/>
                  </a:lnTo>
                  <a:lnTo>
                    <a:pt x="857" y="748"/>
                  </a:lnTo>
                  <a:lnTo>
                    <a:pt x="873" y="712"/>
                  </a:lnTo>
                  <a:lnTo>
                    <a:pt x="883" y="673"/>
                  </a:lnTo>
                  <a:lnTo>
                    <a:pt x="885" y="632"/>
                  </a:lnTo>
                  <a:lnTo>
                    <a:pt x="885" y="505"/>
                  </a:lnTo>
                  <a:lnTo>
                    <a:pt x="2404" y="505"/>
                  </a:lnTo>
                  <a:lnTo>
                    <a:pt x="2404" y="632"/>
                  </a:lnTo>
                  <a:lnTo>
                    <a:pt x="2407" y="673"/>
                  </a:lnTo>
                  <a:lnTo>
                    <a:pt x="2417" y="712"/>
                  </a:lnTo>
                  <a:lnTo>
                    <a:pt x="2433" y="748"/>
                  </a:lnTo>
                  <a:lnTo>
                    <a:pt x="2452" y="781"/>
                  </a:lnTo>
                  <a:lnTo>
                    <a:pt x="2478" y="811"/>
                  </a:lnTo>
                  <a:lnTo>
                    <a:pt x="2508" y="837"/>
                  </a:lnTo>
                  <a:lnTo>
                    <a:pt x="2541" y="857"/>
                  </a:lnTo>
                  <a:lnTo>
                    <a:pt x="2577" y="872"/>
                  </a:lnTo>
                  <a:lnTo>
                    <a:pt x="2616" y="882"/>
                  </a:lnTo>
                  <a:lnTo>
                    <a:pt x="2657" y="886"/>
                  </a:lnTo>
                  <a:lnTo>
                    <a:pt x="2699" y="882"/>
                  </a:lnTo>
                  <a:lnTo>
                    <a:pt x="2737" y="872"/>
                  </a:lnTo>
                  <a:lnTo>
                    <a:pt x="2774" y="857"/>
                  </a:lnTo>
                  <a:lnTo>
                    <a:pt x="2807" y="837"/>
                  </a:lnTo>
                  <a:lnTo>
                    <a:pt x="2837" y="811"/>
                  </a:lnTo>
                  <a:lnTo>
                    <a:pt x="2861" y="781"/>
                  </a:lnTo>
                  <a:lnTo>
                    <a:pt x="2882" y="748"/>
                  </a:lnTo>
                  <a:lnTo>
                    <a:pt x="2897" y="712"/>
                  </a:lnTo>
                  <a:lnTo>
                    <a:pt x="2907" y="673"/>
                  </a:lnTo>
                  <a:lnTo>
                    <a:pt x="2910" y="632"/>
                  </a:lnTo>
                  <a:lnTo>
                    <a:pt x="2910" y="505"/>
                  </a:lnTo>
                  <a:lnTo>
                    <a:pt x="3016" y="505"/>
                  </a:lnTo>
                  <a:lnTo>
                    <a:pt x="3061" y="509"/>
                  </a:lnTo>
                  <a:lnTo>
                    <a:pt x="3102" y="520"/>
                  </a:lnTo>
                  <a:lnTo>
                    <a:pt x="3142" y="537"/>
                  </a:lnTo>
                  <a:lnTo>
                    <a:pt x="3178" y="560"/>
                  </a:lnTo>
                  <a:lnTo>
                    <a:pt x="3210" y="587"/>
                  </a:lnTo>
                  <a:lnTo>
                    <a:pt x="3237" y="620"/>
                  </a:lnTo>
                  <a:lnTo>
                    <a:pt x="3259" y="656"/>
                  </a:lnTo>
                  <a:lnTo>
                    <a:pt x="3276" y="696"/>
                  </a:lnTo>
                  <a:lnTo>
                    <a:pt x="3286" y="739"/>
                  </a:lnTo>
                  <a:lnTo>
                    <a:pt x="3290" y="784"/>
                  </a:lnTo>
                  <a:lnTo>
                    <a:pt x="3290" y="1771"/>
                  </a:lnTo>
                  <a:lnTo>
                    <a:pt x="3037" y="1771"/>
                  </a:lnTo>
                  <a:lnTo>
                    <a:pt x="3037" y="1265"/>
                  </a:lnTo>
                  <a:lnTo>
                    <a:pt x="253" y="1265"/>
                  </a:lnTo>
                  <a:lnTo>
                    <a:pt x="253" y="3010"/>
                  </a:lnTo>
                  <a:lnTo>
                    <a:pt x="256" y="3022"/>
                  </a:lnTo>
                  <a:lnTo>
                    <a:pt x="263" y="3032"/>
                  </a:lnTo>
                  <a:lnTo>
                    <a:pt x="274" y="3036"/>
                  </a:lnTo>
                  <a:lnTo>
                    <a:pt x="1772" y="3036"/>
                  </a:lnTo>
                  <a:lnTo>
                    <a:pt x="1772" y="3288"/>
                  </a:lnTo>
                  <a:lnTo>
                    <a:pt x="274" y="3288"/>
                  </a:lnTo>
                  <a:lnTo>
                    <a:pt x="230" y="3284"/>
                  </a:lnTo>
                  <a:lnTo>
                    <a:pt x="187" y="3275"/>
                  </a:lnTo>
                  <a:lnTo>
                    <a:pt x="148" y="3257"/>
                  </a:lnTo>
                  <a:lnTo>
                    <a:pt x="112" y="3235"/>
                  </a:lnTo>
                  <a:lnTo>
                    <a:pt x="80" y="3207"/>
                  </a:lnTo>
                  <a:lnTo>
                    <a:pt x="53" y="3175"/>
                  </a:lnTo>
                  <a:lnTo>
                    <a:pt x="31" y="3138"/>
                  </a:lnTo>
                  <a:lnTo>
                    <a:pt x="13" y="3099"/>
                  </a:lnTo>
                  <a:lnTo>
                    <a:pt x="3" y="3055"/>
                  </a:lnTo>
                  <a:lnTo>
                    <a:pt x="0" y="3010"/>
                  </a:lnTo>
                  <a:lnTo>
                    <a:pt x="0" y="784"/>
                  </a:lnTo>
                  <a:lnTo>
                    <a:pt x="3" y="739"/>
                  </a:lnTo>
                  <a:lnTo>
                    <a:pt x="13" y="696"/>
                  </a:lnTo>
                  <a:lnTo>
                    <a:pt x="31" y="656"/>
                  </a:lnTo>
                  <a:lnTo>
                    <a:pt x="53" y="620"/>
                  </a:lnTo>
                  <a:lnTo>
                    <a:pt x="80" y="587"/>
                  </a:lnTo>
                  <a:lnTo>
                    <a:pt x="112" y="560"/>
                  </a:lnTo>
                  <a:lnTo>
                    <a:pt x="148" y="537"/>
                  </a:lnTo>
                  <a:lnTo>
                    <a:pt x="187" y="520"/>
                  </a:lnTo>
                  <a:lnTo>
                    <a:pt x="230" y="509"/>
                  </a:lnTo>
                  <a:lnTo>
                    <a:pt x="274" y="505"/>
                  </a:lnTo>
                  <a:close/>
                  <a:moveTo>
                    <a:pt x="2657" y="0"/>
                  </a:moveTo>
                  <a:lnTo>
                    <a:pt x="2686" y="3"/>
                  </a:lnTo>
                  <a:lnTo>
                    <a:pt x="2712" y="13"/>
                  </a:lnTo>
                  <a:lnTo>
                    <a:pt x="2737" y="28"/>
                  </a:lnTo>
                  <a:lnTo>
                    <a:pt x="2755" y="48"/>
                  </a:lnTo>
                  <a:lnTo>
                    <a:pt x="2771" y="71"/>
                  </a:lnTo>
                  <a:lnTo>
                    <a:pt x="2780" y="97"/>
                  </a:lnTo>
                  <a:lnTo>
                    <a:pt x="2784" y="126"/>
                  </a:lnTo>
                  <a:lnTo>
                    <a:pt x="2784" y="632"/>
                  </a:lnTo>
                  <a:lnTo>
                    <a:pt x="2780" y="662"/>
                  </a:lnTo>
                  <a:lnTo>
                    <a:pt x="2771" y="688"/>
                  </a:lnTo>
                  <a:lnTo>
                    <a:pt x="2755" y="711"/>
                  </a:lnTo>
                  <a:lnTo>
                    <a:pt x="2737" y="731"/>
                  </a:lnTo>
                  <a:lnTo>
                    <a:pt x="2712" y="745"/>
                  </a:lnTo>
                  <a:lnTo>
                    <a:pt x="2686" y="755"/>
                  </a:lnTo>
                  <a:lnTo>
                    <a:pt x="2657" y="759"/>
                  </a:lnTo>
                  <a:lnTo>
                    <a:pt x="2628" y="755"/>
                  </a:lnTo>
                  <a:lnTo>
                    <a:pt x="2601" y="745"/>
                  </a:lnTo>
                  <a:lnTo>
                    <a:pt x="2578" y="731"/>
                  </a:lnTo>
                  <a:lnTo>
                    <a:pt x="2558" y="711"/>
                  </a:lnTo>
                  <a:lnTo>
                    <a:pt x="2544" y="688"/>
                  </a:lnTo>
                  <a:lnTo>
                    <a:pt x="2534" y="662"/>
                  </a:lnTo>
                  <a:lnTo>
                    <a:pt x="2530" y="632"/>
                  </a:lnTo>
                  <a:lnTo>
                    <a:pt x="2530" y="126"/>
                  </a:lnTo>
                  <a:lnTo>
                    <a:pt x="2534" y="97"/>
                  </a:lnTo>
                  <a:lnTo>
                    <a:pt x="2544" y="71"/>
                  </a:lnTo>
                  <a:lnTo>
                    <a:pt x="2558" y="48"/>
                  </a:lnTo>
                  <a:lnTo>
                    <a:pt x="2578" y="28"/>
                  </a:lnTo>
                  <a:lnTo>
                    <a:pt x="2601" y="13"/>
                  </a:lnTo>
                  <a:lnTo>
                    <a:pt x="2628" y="3"/>
                  </a:lnTo>
                  <a:lnTo>
                    <a:pt x="2657" y="0"/>
                  </a:lnTo>
                  <a:close/>
                  <a:moveTo>
                    <a:pt x="633" y="0"/>
                  </a:moveTo>
                  <a:lnTo>
                    <a:pt x="661" y="3"/>
                  </a:lnTo>
                  <a:lnTo>
                    <a:pt x="688" y="13"/>
                  </a:lnTo>
                  <a:lnTo>
                    <a:pt x="711" y="28"/>
                  </a:lnTo>
                  <a:lnTo>
                    <a:pt x="731" y="48"/>
                  </a:lnTo>
                  <a:lnTo>
                    <a:pt x="746" y="71"/>
                  </a:lnTo>
                  <a:lnTo>
                    <a:pt x="756" y="97"/>
                  </a:lnTo>
                  <a:lnTo>
                    <a:pt x="759" y="126"/>
                  </a:lnTo>
                  <a:lnTo>
                    <a:pt x="759" y="632"/>
                  </a:lnTo>
                  <a:lnTo>
                    <a:pt x="756" y="662"/>
                  </a:lnTo>
                  <a:lnTo>
                    <a:pt x="746" y="688"/>
                  </a:lnTo>
                  <a:lnTo>
                    <a:pt x="731" y="711"/>
                  </a:lnTo>
                  <a:lnTo>
                    <a:pt x="711" y="731"/>
                  </a:lnTo>
                  <a:lnTo>
                    <a:pt x="688" y="745"/>
                  </a:lnTo>
                  <a:lnTo>
                    <a:pt x="661" y="755"/>
                  </a:lnTo>
                  <a:lnTo>
                    <a:pt x="633" y="759"/>
                  </a:lnTo>
                  <a:lnTo>
                    <a:pt x="603" y="755"/>
                  </a:lnTo>
                  <a:lnTo>
                    <a:pt x="577" y="745"/>
                  </a:lnTo>
                  <a:lnTo>
                    <a:pt x="554" y="731"/>
                  </a:lnTo>
                  <a:lnTo>
                    <a:pt x="534" y="711"/>
                  </a:lnTo>
                  <a:lnTo>
                    <a:pt x="519" y="688"/>
                  </a:lnTo>
                  <a:lnTo>
                    <a:pt x="510" y="662"/>
                  </a:lnTo>
                  <a:lnTo>
                    <a:pt x="506" y="632"/>
                  </a:lnTo>
                  <a:lnTo>
                    <a:pt x="506" y="126"/>
                  </a:lnTo>
                  <a:lnTo>
                    <a:pt x="510" y="97"/>
                  </a:lnTo>
                  <a:lnTo>
                    <a:pt x="519" y="71"/>
                  </a:lnTo>
                  <a:lnTo>
                    <a:pt x="534" y="48"/>
                  </a:lnTo>
                  <a:lnTo>
                    <a:pt x="554" y="28"/>
                  </a:lnTo>
                  <a:lnTo>
                    <a:pt x="577" y="13"/>
                  </a:lnTo>
                  <a:lnTo>
                    <a:pt x="603" y="3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1"/>
            <p:cNvSpPr>
              <a:spLocks noEditPoints="1"/>
            </p:cNvSpPr>
            <p:nvPr/>
          </p:nvSpPr>
          <p:spPr bwMode="auto">
            <a:xfrm>
              <a:off x="6116506" y="4360704"/>
              <a:ext cx="433388" cy="533400"/>
            </a:xfrm>
            <a:custGeom>
              <a:avLst/>
              <a:gdLst>
                <a:gd name="T0" fmla="*/ 1865 w 2736"/>
                <a:gd name="T1" fmla="*/ 2697 h 3360"/>
                <a:gd name="T2" fmla="*/ 1731 w 2736"/>
                <a:gd name="T3" fmla="*/ 2763 h 3360"/>
                <a:gd name="T4" fmla="*/ 2044 w 2736"/>
                <a:gd name="T5" fmla="*/ 3070 h 3360"/>
                <a:gd name="T6" fmla="*/ 2540 w 2736"/>
                <a:gd name="T7" fmla="*/ 2570 h 3360"/>
                <a:gd name="T8" fmla="*/ 2453 w 2736"/>
                <a:gd name="T9" fmla="*/ 2448 h 3360"/>
                <a:gd name="T10" fmla="*/ 1392 w 2736"/>
                <a:gd name="T11" fmla="*/ 2448 h 3360"/>
                <a:gd name="T12" fmla="*/ 884 w 2736"/>
                <a:gd name="T13" fmla="*/ 2486 h 3360"/>
                <a:gd name="T14" fmla="*/ 897 w 2736"/>
                <a:gd name="T15" fmla="*/ 2354 h 3360"/>
                <a:gd name="T16" fmla="*/ 780 w 2736"/>
                <a:gd name="T17" fmla="*/ 2305 h 3360"/>
                <a:gd name="T18" fmla="*/ 425 w 2736"/>
                <a:gd name="T19" fmla="*/ 2432 h 3360"/>
                <a:gd name="T20" fmla="*/ 454 w 2736"/>
                <a:gd name="T21" fmla="*/ 2354 h 3360"/>
                <a:gd name="T22" fmla="*/ 2113 w 2736"/>
                <a:gd name="T23" fmla="*/ 2112 h 3360"/>
                <a:gd name="T24" fmla="*/ 2554 w 2736"/>
                <a:gd name="T25" fmla="*/ 2295 h 3360"/>
                <a:gd name="T26" fmla="*/ 2736 w 2736"/>
                <a:gd name="T27" fmla="*/ 2736 h 3360"/>
                <a:gd name="T28" fmla="*/ 2554 w 2736"/>
                <a:gd name="T29" fmla="*/ 3177 h 3360"/>
                <a:gd name="T30" fmla="*/ 2113 w 2736"/>
                <a:gd name="T31" fmla="*/ 3360 h 3360"/>
                <a:gd name="T32" fmla="*/ 1671 w 2736"/>
                <a:gd name="T33" fmla="*/ 3177 h 3360"/>
                <a:gd name="T34" fmla="*/ 1489 w 2736"/>
                <a:gd name="T35" fmla="*/ 2736 h 3360"/>
                <a:gd name="T36" fmla="*/ 1671 w 2736"/>
                <a:gd name="T37" fmla="*/ 2295 h 3360"/>
                <a:gd name="T38" fmla="*/ 2113 w 2736"/>
                <a:gd name="T39" fmla="*/ 2112 h 3360"/>
                <a:gd name="T40" fmla="*/ 1489 w 2736"/>
                <a:gd name="T41" fmla="*/ 2016 h 3360"/>
                <a:gd name="T42" fmla="*/ 884 w 2736"/>
                <a:gd name="T43" fmla="*/ 2055 h 3360"/>
                <a:gd name="T44" fmla="*/ 897 w 2736"/>
                <a:gd name="T45" fmla="*/ 1922 h 3360"/>
                <a:gd name="T46" fmla="*/ 780 w 2736"/>
                <a:gd name="T47" fmla="*/ 1894 h 3360"/>
                <a:gd name="T48" fmla="*/ 425 w 2736"/>
                <a:gd name="T49" fmla="*/ 2021 h 3360"/>
                <a:gd name="T50" fmla="*/ 454 w 2736"/>
                <a:gd name="T51" fmla="*/ 1943 h 3360"/>
                <a:gd name="T52" fmla="*/ 912 w 2736"/>
                <a:gd name="T53" fmla="*/ 1536 h 3360"/>
                <a:gd name="T54" fmla="*/ 1726 w 2736"/>
                <a:gd name="T55" fmla="*/ 1647 h 3360"/>
                <a:gd name="T56" fmla="*/ 874 w 2736"/>
                <a:gd name="T57" fmla="*/ 1661 h 3360"/>
                <a:gd name="T58" fmla="*/ 912 w 2736"/>
                <a:gd name="T59" fmla="*/ 1536 h 3360"/>
                <a:gd name="T60" fmla="*/ 773 w 2736"/>
                <a:gd name="T61" fmla="*/ 1498 h 3360"/>
                <a:gd name="T62" fmla="*/ 415 w 2736"/>
                <a:gd name="T63" fmla="*/ 1603 h 3360"/>
                <a:gd name="T64" fmla="*/ 467 w 2736"/>
                <a:gd name="T65" fmla="*/ 1537 h 3360"/>
                <a:gd name="T66" fmla="*/ 1680 w 2736"/>
                <a:gd name="T67" fmla="*/ 1104 h 3360"/>
                <a:gd name="T68" fmla="*/ 1719 w 2736"/>
                <a:gd name="T69" fmla="*/ 1228 h 3360"/>
                <a:gd name="T70" fmla="*/ 866 w 2736"/>
                <a:gd name="T71" fmla="*/ 1215 h 3360"/>
                <a:gd name="T72" fmla="*/ 743 w 2736"/>
                <a:gd name="T73" fmla="*/ 997 h 3360"/>
                <a:gd name="T74" fmla="*/ 596 w 2736"/>
                <a:gd name="T75" fmla="*/ 1270 h 3360"/>
                <a:gd name="T76" fmla="*/ 409 w 2736"/>
                <a:gd name="T77" fmla="*/ 1163 h 3360"/>
                <a:gd name="T78" fmla="*/ 480 w 2736"/>
                <a:gd name="T79" fmla="*/ 1117 h 3360"/>
                <a:gd name="T80" fmla="*/ 529 w 2736"/>
                <a:gd name="T81" fmla="*/ 360 h 3360"/>
                <a:gd name="T82" fmla="*/ 658 w 2736"/>
                <a:gd name="T83" fmla="*/ 598 h 3360"/>
                <a:gd name="T84" fmla="*/ 1534 w 2736"/>
                <a:gd name="T85" fmla="*/ 577 h 3360"/>
                <a:gd name="T86" fmla="*/ 1627 w 2736"/>
                <a:gd name="T87" fmla="*/ 336 h 3360"/>
                <a:gd name="T88" fmla="*/ 2127 w 2736"/>
                <a:gd name="T89" fmla="*/ 424 h 3360"/>
                <a:gd name="T90" fmla="*/ 2047 w 2736"/>
                <a:gd name="T91" fmla="*/ 1971 h 3360"/>
                <a:gd name="T92" fmla="*/ 1364 w 2736"/>
                <a:gd name="T93" fmla="*/ 2908 h 3360"/>
                <a:gd name="T94" fmla="*/ 46 w 2736"/>
                <a:gd name="T95" fmla="*/ 2956 h 3360"/>
                <a:gd name="T96" fmla="*/ 20 w 2736"/>
                <a:gd name="T97" fmla="*/ 440 h 3360"/>
                <a:gd name="T98" fmla="*/ 1080 w 2736"/>
                <a:gd name="T99" fmla="*/ 96 h 3360"/>
                <a:gd name="T100" fmla="*/ 1018 w 2736"/>
                <a:gd name="T101" fmla="*/ 205 h 3360"/>
                <a:gd name="T102" fmla="*/ 1142 w 2736"/>
                <a:gd name="T103" fmla="*/ 205 h 3360"/>
                <a:gd name="T104" fmla="*/ 1080 w 2736"/>
                <a:gd name="T105" fmla="*/ 96 h 3360"/>
                <a:gd name="T106" fmla="*/ 1226 w 2736"/>
                <a:gd name="T107" fmla="*/ 82 h 3360"/>
                <a:gd name="T108" fmla="*/ 1284 w 2736"/>
                <a:gd name="T109" fmla="*/ 230 h 3360"/>
                <a:gd name="T110" fmla="*/ 1512 w 2736"/>
                <a:gd name="T111" fmla="*/ 302 h 3360"/>
                <a:gd name="T112" fmla="*/ 1495 w 2736"/>
                <a:gd name="T113" fmla="*/ 487 h 3360"/>
                <a:gd name="T114" fmla="*/ 687 w 2736"/>
                <a:gd name="T115" fmla="*/ 504 h 3360"/>
                <a:gd name="T116" fmla="*/ 635 w 2736"/>
                <a:gd name="T117" fmla="*/ 327 h 3360"/>
                <a:gd name="T118" fmla="*/ 859 w 2736"/>
                <a:gd name="T119" fmla="*/ 237 h 3360"/>
                <a:gd name="T120" fmla="*/ 922 w 2736"/>
                <a:gd name="T121" fmla="*/ 108 h 3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36" h="3360">
                  <a:moveTo>
                    <a:pt x="2453" y="2448"/>
                  </a:moveTo>
                  <a:lnTo>
                    <a:pt x="2432" y="2450"/>
                  </a:lnTo>
                  <a:lnTo>
                    <a:pt x="2412" y="2455"/>
                  </a:lnTo>
                  <a:lnTo>
                    <a:pt x="2393" y="2465"/>
                  </a:lnTo>
                  <a:lnTo>
                    <a:pt x="2376" y="2480"/>
                  </a:lnTo>
                  <a:lnTo>
                    <a:pt x="2053" y="2844"/>
                  </a:lnTo>
                  <a:lnTo>
                    <a:pt x="1885" y="2709"/>
                  </a:lnTo>
                  <a:lnTo>
                    <a:pt x="1865" y="2697"/>
                  </a:lnTo>
                  <a:lnTo>
                    <a:pt x="1845" y="2690"/>
                  </a:lnTo>
                  <a:lnTo>
                    <a:pt x="1825" y="2688"/>
                  </a:lnTo>
                  <a:lnTo>
                    <a:pt x="1803" y="2690"/>
                  </a:lnTo>
                  <a:lnTo>
                    <a:pt x="1783" y="2697"/>
                  </a:lnTo>
                  <a:lnTo>
                    <a:pt x="1765" y="2708"/>
                  </a:lnTo>
                  <a:lnTo>
                    <a:pt x="1749" y="2724"/>
                  </a:lnTo>
                  <a:lnTo>
                    <a:pt x="1737" y="2743"/>
                  </a:lnTo>
                  <a:lnTo>
                    <a:pt x="1731" y="2763"/>
                  </a:lnTo>
                  <a:lnTo>
                    <a:pt x="1728" y="2784"/>
                  </a:lnTo>
                  <a:lnTo>
                    <a:pt x="1731" y="2805"/>
                  </a:lnTo>
                  <a:lnTo>
                    <a:pt x="1737" y="2825"/>
                  </a:lnTo>
                  <a:lnTo>
                    <a:pt x="1748" y="2843"/>
                  </a:lnTo>
                  <a:lnTo>
                    <a:pt x="1765" y="2859"/>
                  </a:lnTo>
                  <a:lnTo>
                    <a:pt x="2004" y="3050"/>
                  </a:lnTo>
                  <a:lnTo>
                    <a:pt x="2023" y="3063"/>
                  </a:lnTo>
                  <a:lnTo>
                    <a:pt x="2044" y="3070"/>
                  </a:lnTo>
                  <a:lnTo>
                    <a:pt x="2064" y="3072"/>
                  </a:lnTo>
                  <a:lnTo>
                    <a:pt x="2084" y="3070"/>
                  </a:lnTo>
                  <a:lnTo>
                    <a:pt x="2103" y="3064"/>
                  </a:lnTo>
                  <a:lnTo>
                    <a:pt x="2121" y="3054"/>
                  </a:lnTo>
                  <a:lnTo>
                    <a:pt x="2136" y="3040"/>
                  </a:lnTo>
                  <a:lnTo>
                    <a:pt x="2520" y="2608"/>
                  </a:lnTo>
                  <a:lnTo>
                    <a:pt x="2532" y="2589"/>
                  </a:lnTo>
                  <a:lnTo>
                    <a:pt x="2540" y="2570"/>
                  </a:lnTo>
                  <a:lnTo>
                    <a:pt x="2544" y="2549"/>
                  </a:lnTo>
                  <a:lnTo>
                    <a:pt x="2542" y="2528"/>
                  </a:lnTo>
                  <a:lnTo>
                    <a:pt x="2537" y="2508"/>
                  </a:lnTo>
                  <a:lnTo>
                    <a:pt x="2527" y="2488"/>
                  </a:lnTo>
                  <a:lnTo>
                    <a:pt x="2512" y="2472"/>
                  </a:lnTo>
                  <a:lnTo>
                    <a:pt x="2494" y="2460"/>
                  </a:lnTo>
                  <a:lnTo>
                    <a:pt x="2474" y="2452"/>
                  </a:lnTo>
                  <a:lnTo>
                    <a:pt x="2453" y="2448"/>
                  </a:lnTo>
                  <a:close/>
                  <a:moveTo>
                    <a:pt x="912" y="2352"/>
                  </a:moveTo>
                  <a:lnTo>
                    <a:pt x="1344" y="2352"/>
                  </a:lnTo>
                  <a:lnTo>
                    <a:pt x="1359" y="2354"/>
                  </a:lnTo>
                  <a:lnTo>
                    <a:pt x="1373" y="2361"/>
                  </a:lnTo>
                  <a:lnTo>
                    <a:pt x="1383" y="2371"/>
                  </a:lnTo>
                  <a:lnTo>
                    <a:pt x="1390" y="2385"/>
                  </a:lnTo>
                  <a:lnTo>
                    <a:pt x="1392" y="2400"/>
                  </a:lnTo>
                  <a:lnTo>
                    <a:pt x="1392" y="2448"/>
                  </a:lnTo>
                  <a:lnTo>
                    <a:pt x="1390" y="2463"/>
                  </a:lnTo>
                  <a:lnTo>
                    <a:pt x="1383" y="2476"/>
                  </a:lnTo>
                  <a:lnTo>
                    <a:pt x="1373" y="2486"/>
                  </a:lnTo>
                  <a:lnTo>
                    <a:pt x="1359" y="2494"/>
                  </a:lnTo>
                  <a:lnTo>
                    <a:pt x="1344" y="2496"/>
                  </a:lnTo>
                  <a:lnTo>
                    <a:pt x="912" y="2496"/>
                  </a:lnTo>
                  <a:lnTo>
                    <a:pt x="897" y="2494"/>
                  </a:lnTo>
                  <a:lnTo>
                    <a:pt x="884" y="2486"/>
                  </a:lnTo>
                  <a:lnTo>
                    <a:pt x="874" y="2476"/>
                  </a:lnTo>
                  <a:lnTo>
                    <a:pt x="866" y="2463"/>
                  </a:lnTo>
                  <a:lnTo>
                    <a:pt x="864" y="2448"/>
                  </a:lnTo>
                  <a:lnTo>
                    <a:pt x="864" y="2400"/>
                  </a:lnTo>
                  <a:lnTo>
                    <a:pt x="866" y="2385"/>
                  </a:lnTo>
                  <a:lnTo>
                    <a:pt x="874" y="2371"/>
                  </a:lnTo>
                  <a:lnTo>
                    <a:pt x="884" y="2361"/>
                  </a:lnTo>
                  <a:lnTo>
                    <a:pt x="897" y="2354"/>
                  </a:lnTo>
                  <a:lnTo>
                    <a:pt x="912" y="2352"/>
                  </a:lnTo>
                  <a:close/>
                  <a:moveTo>
                    <a:pt x="743" y="2244"/>
                  </a:moveTo>
                  <a:lnTo>
                    <a:pt x="757" y="2247"/>
                  </a:lnTo>
                  <a:lnTo>
                    <a:pt x="769" y="2255"/>
                  </a:lnTo>
                  <a:lnTo>
                    <a:pt x="778" y="2265"/>
                  </a:lnTo>
                  <a:lnTo>
                    <a:pt x="783" y="2279"/>
                  </a:lnTo>
                  <a:lnTo>
                    <a:pt x="783" y="2292"/>
                  </a:lnTo>
                  <a:lnTo>
                    <a:pt x="780" y="2305"/>
                  </a:lnTo>
                  <a:lnTo>
                    <a:pt x="773" y="2317"/>
                  </a:lnTo>
                  <a:lnTo>
                    <a:pt x="596" y="2516"/>
                  </a:lnTo>
                  <a:lnTo>
                    <a:pt x="585" y="2524"/>
                  </a:lnTo>
                  <a:lnTo>
                    <a:pt x="574" y="2529"/>
                  </a:lnTo>
                  <a:lnTo>
                    <a:pt x="562" y="2531"/>
                  </a:lnTo>
                  <a:lnTo>
                    <a:pt x="548" y="2528"/>
                  </a:lnTo>
                  <a:lnTo>
                    <a:pt x="535" y="2521"/>
                  </a:lnTo>
                  <a:lnTo>
                    <a:pt x="425" y="2432"/>
                  </a:lnTo>
                  <a:lnTo>
                    <a:pt x="415" y="2422"/>
                  </a:lnTo>
                  <a:lnTo>
                    <a:pt x="409" y="2410"/>
                  </a:lnTo>
                  <a:lnTo>
                    <a:pt x="408" y="2397"/>
                  </a:lnTo>
                  <a:lnTo>
                    <a:pt x="410" y="2384"/>
                  </a:lnTo>
                  <a:lnTo>
                    <a:pt x="417" y="2370"/>
                  </a:lnTo>
                  <a:lnTo>
                    <a:pt x="428" y="2361"/>
                  </a:lnTo>
                  <a:lnTo>
                    <a:pt x="441" y="2356"/>
                  </a:lnTo>
                  <a:lnTo>
                    <a:pt x="454" y="2354"/>
                  </a:lnTo>
                  <a:lnTo>
                    <a:pt x="467" y="2357"/>
                  </a:lnTo>
                  <a:lnTo>
                    <a:pt x="480" y="2364"/>
                  </a:lnTo>
                  <a:lnTo>
                    <a:pt x="557" y="2426"/>
                  </a:lnTo>
                  <a:lnTo>
                    <a:pt x="707" y="2258"/>
                  </a:lnTo>
                  <a:lnTo>
                    <a:pt x="717" y="2249"/>
                  </a:lnTo>
                  <a:lnTo>
                    <a:pt x="730" y="2245"/>
                  </a:lnTo>
                  <a:lnTo>
                    <a:pt x="743" y="2244"/>
                  </a:lnTo>
                  <a:close/>
                  <a:moveTo>
                    <a:pt x="2113" y="2112"/>
                  </a:moveTo>
                  <a:lnTo>
                    <a:pt x="2176" y="2115"/>
                  </a:lnTo>
                  <a:lnTo>
                    <a:pt x="2238" y="2125"/>
                  </a:lnTo>
                  <a:lnTo>
                    <a:pt x="2298" y="2140"/>
                  </a:lnTo>
                  <a:lnTo>
                    <a:pt x="2355" y="2161"/>
                  </a:lnTo>
                  <a:lnTo>
                    <a:pt x="2410" y="2187"/>
                  </a:lnTo>
                  <a:lnTo>
                    <a:pt x="2461" y="2219"/>
                  </a:lnTo>
                  <a:lnTo>
                    <a:pt x="2509" y="2254"/>
                  </a:lnTo>
                  <a:lnTo>
                    <a:pt x="2554" y="2295"/>
                  </a:lnTo>
                  <a:lnTo>
                    <a:pt x="2593" y="2339"/>
                  </a:lnTo>
                  <a:lnTo>
                    <a:pt x="2630" y="2387"/>
                  </a:lnTo>
                  <a:lnTo>
                    <a:pt x="2661" y="2439"/>
                  </a:lnTo>
                  <a:lnTo>
                    <a:pt x="2687" y="2494"/>
                  </a:lnTo>
                  <a:lnTo>
                    <a:pt x="2708" y="2551"/>
                  </a:lnTo>
                  <a:lnTo>
                    <a:pt x="2724" y="2611"/>
                  </a:lnTo>
                  <a:lnTo>
                    <a:pt x="2733" y="2672"/>
                  </a:lnTo>
                  <a:lnTo>
                    <a:pt x="2736" y="2736"/>
                  </a:lnTo>
                  <a:lnTo>
                    <a:pt x="2733" y="2800"/>
                  </a:lnTo>
                  <a:lnTo>
                    <a:pt x="2724" y="2862"/>
                  </a:lnTo>
                  <a:lnTo>
                    <a:pt x="2708" y="2921"/>
                  </a:lnTo>
                  <a:lnTo>
                    <a:pt x="2687" y="2979"/>
                  </a:lnTo>
                  <a:lnTo>
                    <a:pt x="2661" y="3033"/>
                  </a:lnTo>
                  <a:lnTo>
                    <a:pt x="2630" y="3085"/>
                  </a:lnTo>
                  <a:lnTo>
                    <a:pt x="2593" y="3133"/>
                  </a:lnTo>
                  <a:lnTo>
                    <a:pt x="2554" y="3177"/>
                  </a:lnTo>
                  <a:lnTo>
                    <a:pt x="2509" y="3217"/>
                  </a:lnTo>
                  <a:lnTo>
                    <a:pt x="2461" y="3253"/>
                  </a:lnTo>
                  <a:lnTo>
                    <a:pt x="2410" y="3285"/>
                  </a:lnTo>
                  <a:lnTo>
                    <a:pt x="2355" y="3311"/>
                  </a:lnTo>
                  <a:lnTo>
                    <a:pt x="2298" y="3331"/>
                  </a:lnTo>
                  <a:lnTo>
                    <a:pt x="2238" y="3348"/>
                  </a:lnTo>
                  <a:lnTo>
                    <a:pt x="2176" y="3357"/>
                  </a:lnTo>
                  <a:lnTo>
                    <a:pt x="2113" y="3360"/>
                  </a:lnTo>
                  <a:lnTo>
                    <a:pt x="2049" y="3357"/>
                  </a:lnTo>
                  <a:lnTo>
                    <a:pt x="1987" y="3348"/>
                  </a:lnTo>
                  <a:lnTo>
                    <a:pt x="1926" y="3331"/>
                  </a:lnTo>
                  <a:lnTo>
                    <a:pt x="1869" y="3311"/>
                  </a:lnTo>
                  <a:lnTo>
                    <a:pt x="1814" y="3285"/>
                  </a:lnTo>
                  <a:lnTo>
                    <a:pt x="1764" y="3253"/>
                  </a:lnTo>
                  <a:lnTo>
                    <a:pt x="1716" y="3217"/>
                  </a:lnTo>
                  <a:lnTo>
                    <a:pt x="1671" y="3177"/>
                  </a:lnTo>
                  <a:lnTo>
                    <a:pt x="1631" y="3133"/>
                  </a:lnTo>
                  <a:lnTo>
                    <a:pt x="1594" y="3085"/>
                  </a:lnTo>
                  <a:lnTo>
                    <a:pt x="1564" y="3033"/>
                  </a:lnTo>
                  <a:lnTo>
                    <a:pt x="1537" y="2979"/>
                  </a:lnTo>
                  <a:lnTo>
                    <a:pt x="1516" y="2921"/>
                  </a:lnTo>
                  <a:lnTo>
                    <a:pt x="1501" y="2862"/>
                  </a:lnTo>
                  <a:lnTo>
                    <a:pt x="1492" y="2800"/>
                  </a:lnTo>
                  <a:lnTo>
                    <a:pt x="1489" y="2736"/>
                  </a:lnTo>
                  <a:lnTo>
                    <a:pt x="1492" y="2672"/>
                  </a:lnTo>
                  <a:lnTo>
                    <a:pt x="1501" y="2611"/>
                  </a:lnTo>
                  <a:lnTo>
                    <a:pt x="1516" y="2551"/>
                  </a:lnTo>
                  <a:lnTo>
                    <a:pt x="1537" y="2494"/>
                  </a:lnTo>
                  <a:lnTo>
                    <a:pt x="1564" y="2439"/>
                  </a:lnTo>
                  <a:lnTo>
                    <a:pt x="1594" y="2387"/>
                  </a:lnTo>
                  <a:lnTo>
                    <a:pt x="1631" y="2339"/>
                  </a:lnTo>
                  <a:lnTo>
                    <a:pt x="1671" y="2295"/>
                  </a:lnTo>
                  <a:lnTo>
                    <a:pt x="1716" y="2254"/>
                  </a:lnTo>
                  <a:lnTo>
                    <a:pt x="1764" y="2219"/>
                  </a:lnTo>
                  <a:lnTo>
                    <a:pt x="1814" y="2187"/>
                  </a:lnTo>
                  <a:lnTo>
                    <a:pt x="1869" y="2161"/>
                  </a:lnTo>
                  <a:lnTo>
                    <a:pt x="1926" y="2140"/>
                  </a:lnTo>
                  <a:lnTo>
                    <a:pt x="1987" y="2125"/>
                  </a:lnTo>
                  <a:lnTo>
                    <a:pt x="2049" y="2115"/>
                  </a:lnTo>
                  <a:lnTo>
                    <a:pt x="2113" y="2112"/>
                  </a:lnTo>
                  <a:close/>
                  <a:moveTo>
                    <a:pt x="912" y="1920"/>
                  </a:moveTo>
                  <a:lnTo>
                    <a:pt x="1441" y="1920"/>
                  </a:lnTo>
                  <a:lnTo>
                    <a:pt x="1455" y="1922"/>
                  </a:lnTo>
                  <a:lnTo>
                    <a:pt x="1468" y="1929"/>
                  </a:lnTo>
                  <a:lnTo>
                    <a:pt x="1479" y="1940"/>
                  </a:lnTo>
                  <a:lnTo>
                    <a:pt x="1486" y="1953"/>
                  </a:lnTo>
                  <a:lnTo>
                    <a:pt x="1489" y="1968"/>
                  </a:lnTo>
                  <a:lnTo>
                    <a:pt x="1489" y="2016"/>
                  </a:lnTo>
                  <a:lnTo>
                    <a:pt x="1486" y="2031"/>
                  </a:lnTo>
                  <a:lnTo>
                    <a:pt x="1479" y="2045"/>
                  </a:lnTo>
                  <a:lnTo>
                    <a:pt x="1468" y="2055"/>
                  </a:lnTo>
                  <a:lnTo>
                    <a:pt x="1455" y="2062"/>
                  </a:lnTo>
                  <a:lnTo>
                    <a:pt x="1441" y="2064"/>
                  </a:lnTo>
                  <a:lnTo>
                    <a:pt x="912" y="2064"/>
                  </a:lnTo>
                  <a:lnTo>
                    <a:pt x="897" y="2062"/>
                  </a:lnTo>
                  <a:lnTo>
                    <a:pt x="884" y="2055"/>
                  </a:lnTo>
                  <a:lnTo>
                    <a:pt x="874" y="2045"/>
                  </a:lnTo>
                  <a:lnTo>
                    <a:pt x="866" y="2031"/>
                  </a:lnTo>
                  <a:lnTo>
                    <a:pt x="864" y="2016"/>
                  </a:lnTo>
                  <a:lnTo>
                    <a:pt x="864" y="1968"/>
                  </a:lnTo>
                  <a:lnTo>
                    <a:pt x="866" y="1953"/>
                  </a:lnTo>
                  <a:lnTo>
                    <a:pt x="874" y="1940"/>
                  </a:lnTo>
                  <a:lnTo>
                    <a:pt x="884" y="1929"/>
                  </a:lnTo>
                  <a:lnTo>
                    <a:pt x="897" y="1922"/>
                  </a:lnTo>
                  <a:lnTo>
                    <a:pt x="912" y="1920"/>
                  </a:lnTo>
                  <a:close/>
                  <a:moveTo>
                    <a:pt x="743" y="1833"/>
                  </a:moveTo>
                  <a:lnTo>
                    <a:pt x="757" y="1836"/>
                  </a:lnTo>
                  <a:lnTo>
                    <a:pt x="769" y="1844"/>
                  </a:lnTo>
                  <a:lnTo>
                    <a:pt x="778" y="1854"/>
                  </a:lnTo>
                  <a:lnTo>
                    <a:pt x="783" y="1867"/>
                  </a:lnTo>
                  <a:lnTo>
                    <a:pt x="783" y="1881"/>
                  </a:lnTo>
                  <a:lnTo>
                    <a:pt x="780" y="1894"/>
                  </a:lnTo>
                  <a:lnTo>
                    <a:pt x="773" y="1906"/>
                  </a:lnTo>
                  <a:lnTo>
                    <a:pt x="596" y="2105"/>
                  </a:lnTo>
                  <a:lnTo>
                    <a:pt x="585" y="2113"/>
                  </a:lnTo>
                  <a:lnTo>
                    <a:pt x="574" y="2118"/>
                  </a:lnTo>
                  <a:lnTo>
                    <a:pt x="562" y="2120"/>
                  </a:lnTo>
                  <a:lnTo>
                    <a:pt x="548" y="2117"/>
                  </a:lnTo>
                  <a:lnTo>
                    <a:pt x="535" y="2110"/>
                  </a:lnTo>
                  <a:lnTo>
                    <a:pt x="425" y="2021"/>
                  </a:lnTo>
                  <a:lnTo>
                    <a:pt x="415" y="2011"/>
                  </a:lnTo>
                  <a:lnTo>
                    <a:pt x="409" y="1999"/>
                  </a:lnTo>
                  <a:lnTo>
                    <a:pt x="408" y="1985"/>
                  </a:lnTo>
                  <a:lnTo>
                    <a:pt x="410" y="1972"/>
                  </a:lnTo>
                  <a:lnTo>
                    <a:pt x="417" y="1959"/>
                  </a:lnTo>
                  <a:lnTo>
                    <a:pt x="428" y="1950"/>
                  </a:lnTo>
                  <a:lnTo>
                    <a:pt x="441" y="1945"/>
                  </a:lnTo>
                  <a:lnTo>
                    <a:pt x="454" y="1943"/>
                  </a:lnTo>
                  <a:lnTo>
                    <a:pt x="467" y="1946"/>
                  </a:lnTo>
                  <a:lnTo>
                    <a:pt x="480" y="1953"/>
                  </a:lnTo>
                  <a:lnTo>
                    <a:pt x="557" y="2015"/>
                  </a:lnTo>
                  <a:lnTo>
                    <a:pt x="707" y="1847"/>
                  </a:lnTo>
                  <a:lnTo>
                    <a:pt x="717" y="1838"/>
                  </a:lnTo>
                  <a:lnTo>
                    <a:pt x="730" y="1834"/>
                  </a:lnTo>
                  <a:lnTo>
                    <a:pt x="743" y="1833"/>
                  </a:lnTo>
                  <a:close/>
                  <a:moveTo>
                    <a:pt x="912" y="1536"/>
                  </a:moveTo>
                  <a:lnTo>
                    <a:pt x="1680" y="1536"/>
                  </a:lnTo>
                  <a:lnTo>
                    <a:pt x="1695" y="1538"/>
                  </a:lnTo>
                  <a:lnTo>
                    <a:pt x="1709" y="1546"/>
                  </a:lnTo>
                  <a:lnTo>
                    <a:pt x="1719" y="1556"/>
                  </a:lnTo>
                  <a:lnTo>
                    <a:pt x="1726" y="1569"/>
                  </a:lnTo>
                  <a:lnTo>
                    <a:pt x="1728" y="1584"/>
                  </a:lnTo>
                  <a:lnTo>
                    <a:pt x="1728" y="1632"/>
                  </a:lnTo>
                  <a:lnTo>
                    <a:pt x="1726" y="1647"/>
                  </a:lnTo>
                  <a:lnTo>
                    <a:pt x="1719" y="1661"/>
                  </a:lnTo>
                  <a:lnTo>
                    <a:pt x="1709" y="1671"/>
                  </a:lnTo>
                  <a:lnTo>
                    <a:pt x="1695" y="1678"/>
                  </a:lnTo>
                  <a:lnTo>
                    <a:pt x="1680" y="1680"/>
                  </a:lnTo>
                  <a:lnTo>
                    <a:pt x="912" y="1680"/>
                  </a:lnTo>
                  <a:lnTo>
                    <a:pt x="897" y="1678"/>
                  </a:lnTo>
                  <a:lnTo>
                    <a:pt x="884" y="1671"/>
                  </a:lnTo>
                  <a:lnTo>
                    <a:pt x="874" y="1661"/>
                  </a:lnTo>
                  <a:lnTo>
                    <a:pt x="866" y="1647"/>
                  </a:lnTo>
                  <a:lnTo>
                    <a:pt x="864" y="1632"/>
                  </a:lnTo>
                  <a:lnTo>
                    <a:pt x="864" y="1584"/>
                  </a:lnTo>
                  <a:lnTo>
                    <a:pt x="866" y="1569"/>
                  </a:lnTo>
                  <a:lnTo>
                    <a:pt x="874" y="1556"/>
                  </a:lnTo>
                  <a:lnTo>
                    <a:pt x="884" y="1546"/>
                  </a:lnTo>
                  <a:lnTo>
                    <a:pt x="897" y="1538"/>
                  </a:lnTo>
                  <a:lnTo>
                    <a:pt x="912" y="1536"/>
                  </a:lnTo>
                  <a:close/>
                  <a:moveTo>
                    <a:pt x="743" y="1424"/>
                  </a:moveTo>
                  <a:lnTo>
                    <a:pt x="757" y="1427"/>
                  </a:lnTo>
                  <a:lnTo>
                    <a:pt x="769" y="1436"/>
                  </a:lnTo>
                  <a:lnTo>
                    <a:pt x="778" y="1446"/>
                  </a:lnTo>
                  <a:lnTo>
                    <a:pt x="783" y="1459"/>
                  </a:lnTo>
                  <a:lnTo>
                    <a:pt x="783" y="1472"/>
                  </a:lnTo>
                  <a:lnTo>
                    <a:pt x="780" y="1486"/>
                  </a:lnTo>
                  <a:lnTo>
                    <a:pt x="773" y="1498"/>
                  </a:lnTo>
                  <a:lnTo>
                    <a:pt x="596" y="1696"/>
                  </a:lnTo>
                  <a:lnTo>
                    <a:pt x="585" y="1704"/>
                  </a:lnTo>
                  <a:lnTo>
                    <a:pt x="574" y="1710"/>
                  </a:lnTo>
                  <a:lnTo>
                    <a:pt x="562" y="1712"/>
                  </a:lnTo>
                  <a:lnTo>
                    <a:pt x="548" y="1709"/>
                  </a:lnTo>
                  <a:lnTo>
                    <a:pt x="535" y="1701"/>
                  </a:lnTo>
                  <a:lnTo>
                    <a:pt x="425" y="1613"/>
                  </a:lnTo>
                  <a:lnTo>
                    <a:pt x="415" y="1603"/>
                  </a:lnTo>
                  <a:lnTo>
                    <a:pt x="409" y="1590"/>
                  </a:lnTo>
                  <a:lnTo>
                    <a:pt x="408" y="1577"/>
                  </a:lnTo>
                  <a:lnTo>
                    <a:pt x="410" y="1563"/>
                  </a:lnTo>
                  <a:lnTo>
                    <a:pt x="417" y="1551"/>
                  </a:lnTo>
                  <a:lnTo>
                    <a:pt x="428" y="1542"/>
                  </a:lnTo>
                  <a:lnTo>
                    <a:pt x="441" y="1536"/>
                  </a:lnTo>
                  <a:lnTo>
                    <a:pt x="454" y="1534"/>
                  </a:lnTo>
                  <a:lnTo>
                    <a:pt x="467" y="1537"/>
                  </a:lnTo>
                  <a:lnTo>
                    <a:pt x="480" y="1545"/>
                  </a:lnTo>
                  <a:lnTo>
                    <a:pt x="557" y="1607"/>
                  </a:lnTo>
                  <a:lnTo>
                    <a:pt x="707" y="1439"/>
                  </a:lnTo>
                  <a:lnTo>
                    <a:pt x="717" y="1430"/>
                  </a:lnTo>
                  <a:lnTo>
                    <a:pt x="730" y="1425"/>
                  </a:lnTo>
                  <a:lnTo>
                    <a:pt x="743" y="1424"/>
                  </a:lnTo>
                  <a:close/>
                  <a:moveTo>
                    <a:pt x="912" y="1104"/>
                  </a:moveTo>
                  <a:lnTo>
                    <a:pt x="1680" y="1104"/>
                  </a:lnTo>
                  <a:lnTo>
                    <a:pt x="1695" y="1107"/>
                  </a:lnTo>
                  <a:lnTo>
                    <a:pt x="1709" y="1113"/>
                  </a:lnTo>
                  <a:lnTo>
                    <a:pt x="1719" y="1124"/>
                  </a:lnTo>
                  <a:lnTo>
                    <a:pt x="1726" y="1137"/>
                  </a:lnTo>
                  <a:lnTo>
                    <a:pt x="1728" y="1152"/>
                  </a:lnTo>
                  <a:lnTo>
                    <a:pt x="1728" y="1200"/>
                  </a:lnTo>
                  <a:lnTo>
                    <a:pt x="1726" y="1215"/>
                  </a:lnTo>
                  <a:lnTo>
                    <a:pt x="1719" y="1228"/>
                  </a:lnTo>
                  <a:lnTo>
                    <a:pt x="1709" y="1239"/>
                  </a:lnTo>
                  <a:lnTo>
                    <a:pt x="1695" y="1245"/>
                  </a:lnTo>
                  <a:lnTo>
                    <a:pt x="1680" y="1248"/>
                  </a:lnTo>
                  <a:lnTo>
                    <a:pt x="912" y="1248"/>
                  </a:lnTo>
                  <a:lnTo>
                    <a:pt x="897" y="1245"/>
                  </a:lnTo>
                  <a:lnTo>
                    <a:pt x="884" y="1239"/>
                  </a:lnTo>
                  <a:lnTo>
                    <a:pt x="874" y="1228"/>
                  </a:lnTo>
                  <a:lnTo>
                    <a:pt x="866" y="1215"/>
                  </a:lnTo>
                  <a:lnTo>
                    <a:pt x="864" y="1200"/>
                  </a:lnTo>
                  <a:lnTo>
                    <a:pt x="864" y="1152"/>
                  </a:lnTo>
                  <a:lnTo>
                    <a:pt x="866" y="1137"/>
                  </a:lnTo>
                  <a:lnTo>
                    <a:pt x="874" y="1124"/>
                  </a:lnTo>
                  <a:lnTo>
                    <a:pt x="884" y="1113"/>
                  </a:lnTo>
                  <a:lnTo>
                    <a:pt x="897" y="1107"/>
                  </a:lnTo>
                  <a:lnTo>
                    <a:pt x="912" y="1104"/>
                  </a:lnTo>
                  <a:close/>
                  <a:moveTo>
                    <a:pt x="743" y="997"/>
                  </a:moveTo>
                  <a:lnTo>
                    <a:pt x="757" y="1001"/>
                  </a:lnTo>
                  <a:lnTo>
                    <a:pt x="769" y="1008"/>
                  </a:lnTo>
                  <a:lnTo>
                    <a:pt x="778" y="1019"/>
                  </a:lnTo>
                  <a:lnTo>
                    <a:pt x="783" y="1031"/>
                  </a:lnTo>
                  <a:lnTo>
                    <a:pt x="783" y="1046"/>
                  </a:lnTo>
                  <a:lnTo>
                    <a:pt x="780" y="1059"/>
                  </a:lnTo>
                  <a:lnTo>
                    <a:pt x="773" y="1070"/>
                  </a:lnTo>
                  <a:lnTo>
                    <a:pt x="596" y="1270"/>
                  </a:lnTo>
                  <a:lnTo>
                    <a:pt x="585" y="1278"/>
                  </a:lnTo>
                  <a:lnTo>
                    <a:pt x="574" y="1283"/>
                  </a:lnTo>
                  <a:lnTo>
                    <a:pt x="562" y="1284"/>
                  </a:lnTo>
                  <a:lnTo>
                    <a:pt x="548" y="1282"/>
                  </a:lnTo>
                  <a:lnTo>
                    <a:pt x="535" y="1275"/>
                  </a:lnTo>
                  <a:lnTo>
                    <a:pt x="425" y="1186"/>
                  </a:lnTo>
                  <a:lnTo>
                    <a:pt x="415" y="1176"/>
                  </a:lnTo>
                  <a:lnTo>
                    <a:pt x="409" y="1163"/>
                  </a:lnTo>
                  <a:lnTo>
                    <a:pt x="408" y="1150"/>
                  </a:lnTo>
                  <a:lnTo>
                    <a:pt x="410" y="1136"/>
                  </a:lnTo>
                  <a:lnTo>
                    <a:pt x="417" y="1124"/>
                  </a:lnTo>
                  <a:lnTo>
                    <a:pt x="428" y="1115"/>
                  </a:lnTo>
                  <a:lnTo>
                    <a:pt x="441" y="1109"/>
                  </a:lnTo>
                  <a:lnTo>
                    <a:pt x="454" y="1108"/>
                  </a:lnTo>
                  <a:lnTo>
                    <a:pt x="467" y="1110"/>
                  </a:lnTo>
                  <a:lnTo>
                    <a:pt x="480" y="1117"/>
                  </a:lnTo>
                  <a:lnTo>
                    <a:pt x="557" y="1179"/>
                  </a:lnTo>
                  <a:lnTo>
                    <a:pt x="707" y="1012"/>
                  </a:lnTo>
                  <a:lnTo>
                    <a:pt x="717" y="1003"/>
                  </a:lnTo>
                  <a:lnTo>
                    <a:pt x="730" y="998"/>
                  </a:lnTo>
                  <a:lnTo>
                    <a:pt x="743" y="997"/>
                  </a:lnTo>
                  <a:close/>
                  <a:moveTo>
                    <a:pt x="145" y="336"/>
                  </a:moveTo>
                  <a:lnTo>
                    <a:pt x="534" y="336"/>
                  </a:lnTo>
                  <a:lnTo>
                    <a:pt x="529" y="360"/>
                  </a:lnTo>
                  <a:lnTo>
                    <a:pt x="528" y="386"/>
                  </a:lnTo>
                  <a:lnTo>
                    <a:pt x="531" y="425"/>
                  </a:lnTo>
                  <a:lnTo>
                    <a:pt x="541" y="461"/>
                  </a:lnTo>
                  <a:lnTo>
                    <a:pt x="555" y="495"/>
                  </a:lnTo>
                  <a:lnTo>
                    <a:pt x="574" y="526"/>
                  </a:lnTo>
                  <a:lnTo>
                    <a:pt x="598" y="554"/>
                  </a:lnTo>
                  <a:lnTo>
                    <a:pt x="626" y="578"/>
                  </a:lnTo>
                  <a:lnTo>
                    <a:pt x="658" y="598"/>
                  </a:lnTo>
                  <a:lnTo>
                    <a:pt x="691" y="612"/>
                  </a:lnTo>
                  <a:lnTo>
                    <a:pt x="728" y="621"/>
                  </a:lnTo>
                  <a:lnTo>
                    <a:pt x="767" y="624"/>
                  </a:lnTo>
                  <a:lnTo>
                    <a:pt x="1394" y="624"/>
                  </a:lnTo>
                  <a:lnTo>
                    <a:pt x="1433" y="621"/>
                  </a:lnTo>
                  <a:lnTo>
                    <a:pt x="1469" y="612"/>
                  </a:lnTo>
                  <a:lnTo>
                    <a:pt x="1503" y="598"/>
                  </a:lnTo>
                  <a:lnTo>
                    <a:pt x="1534" y="577"/>
                  </a:lnTo>
                  <a:lnTo>
                    <a:pt x="1562" y="554"/>
                  </a:lnTo>
                  <a:lnTo>
                    <a:pt x="1586" y="525"/>
                  </a:lnTo>
                  <a:lnTo>
                    <a:pt x="1606" y="494"/>
                  </a:lnTo>
                  <a:lnTo>
                    <a:pt x="1620" y="459"/>
                  </a:lnTo>
                  <a:lnTo>
                    <a:pt x="1629" y="422"/>
                  </a:lnTo>
                  <a:lnTo>
                    <a:pt x="1632" y="383"/>
                  </a:lnTo>
                  <a:lnTo>
                    <a:pt x="1631" y="359"/>
                  </a:lnTo>
                  <a:lnTo>
                    <a:pt x="1627" y="336"/>
                  </a:lnTo>
                  <a:lnTo>
                    <a:pt x="1920" y="336"/>
                  </a:lnTo>
                  <a:lnTo>
                    <a:pt x="1961" y="338"/>
                  </a:lnTo>
                  <a:lnTo>
                    <a:pt x="1998" y="344"/>
                  </a:lnTo>
                  <a:lnTo>
                    <a:pt x="2030" y="354"/>
                  </a:lnTo>
                  <a:lnTo>
                    <a:pt x="2061" y="367"/>
                  </a:lnTo>
                  <a:lnTo>
                    <a:pt x="2086" y="383"/>
                  </a:lnTo>
                  <a:lnTo>
                    <a:pt x="2109" y="402"/>
                  </a:lnTo>
                  <a:lnTo>
                    <a:pt x="2127" y="424"/>
                  </a:lnTo>
                  <a:lnTo>
                    <a:pt x="2141" y="447"/>
                  </a:lnTo>
                  <a:lnTo>
                    <a:pt x="2151" y="472"/>
                  </a:lnTo>
                  <a:lnTo>
                    <a:pt x="2159" y="500"/>
                  </a:lnTo>
                  <a:lnTo>
                    <a:pt x="2161" y="528"/>
                  </a:lnTo>
                  <a:lnTo>
                    <a:pt x="2161" y="1970"/>
                  </a:lnTo>
                  <a:lnTo>
                    <a:pt x="2136" y="1969"/>
                  </a:lnTo>
                  <a:lnTo>
                    <a:pt x="2113" y="1968"/>
                  </a:lnTo>
                  <a:lnTo>
                    <a:pt x="2047" y="1971"/>
                  </a:lnTo>
                  <a:lnTo>
                    <a:pt x="1982" y="1979"/>
                  </a:lnTo>
                  <a:lnTo>
                    <a:pt x="1920" y="1994"/>
                  </a:lnTo>
                  <a:lnTo>
                    <a:pt x="1920" y="864"/>
                  </a:lnTo>
                  <a:lnTo>
                    <a:pt x="240" y="864"/>
                  </a:lnTo>
                  <a:lnTo>
                    <a:pt x="240" y="2784"/>
                  </a:lnTo>
                  <a:lnTo>
                    <a:pt x="1347" y="2784"/>
                  </a:lnTo>
                  <a:lnTo>
                    <a:pt x="1353" y="2847"/>
                  </a:lnTo>
                  <a:lnTo>
                    <a:pt x="1364" y="2908"/>
                  </a:lnTo>
                  <a:lnTo>
                    <a:pt x="1381" y="2967"/>
                  </a:lnTo>
                  <a:lnTo>
                    <a:pt x="1401" y="3024"/>
                  </a:lnTo>
                  <a:lnTo>
                    <a:pt x="192" y="3024"/>
                  </a:lnTo>
                  <a:lnTo>
                    <a:pt x="158" y="3021"/>
                  </a:lnTo>
                  <a:lnTo>
                    <a:pt x="125" y="3012"/>
                  </a:lnTo>
                  <a:lnTo>
                    <a:pt x="96" y="2998"/>
                  </a:lnTo>
                  <a:lnTo>
                    <a:pt x="68" y="2979"/>
                  </a:lnTo>
                  <a:lnTo>
                    <a:pt x="46" y="2956"/>
                  </a:lnTo>
                  <a:lnTo>
                    <a:pt x="26" y="2929"/>
                  </a:lnTo>
                  <a:lnTo>
                    <a:pt x="12" y="2899"/>
                  </a:lnTo>
                  <a:lnTo>
                    <a:pt x="3" y="2866"/>
                  </a:lnTo>
                  <a:lnTo>
                    <a:pt x="0" y="2832"/>
                  </a:lnTo>
                  <a:lnTo>
                    <a:pt x="0" y="528"/>
                  </a:lnTo>
                  <a:lnTo>
                    <a:pt x="3" y="497"/>
                  </a:lnTo>
                  <a:lnTo>
                    <a:pt x="9" y="467"/>
                  </a:lnTo>
                  <a:lnTo>
                    <a:pt x="20" y="440"/>
                  </a:lnTo>
                  <a:lnTo>
                    <a:pt x="35" y="414"/>
                  </a:lnTo>
                  <a:lnTo>
                    <a:pt x="51" y="392"/>
                  </a:lnTo>
                  <a:lnTo>
                    <a:pt x="68" y="373"/>
                  </a:lnTo>
                  <a:lnTo>
                    <a:pt x="88" y="357"/>
                  </a:lnTo>
                  <a:lnTo>
                    <a:pt x="107" y="346"/>
                  </a:lnTo>
                  <a:lnTo>
                    <a:pt x="126" y="338"/>
                  </a:lnTo>
                  <a:lnTo>
                    <a:pt x="145" y="336"/>
                  </a:lnTo>
                  <a:close/>
                  <a:moveTo>
                    <a:pt x="1080" y="96"/>
                  </a:moveTo>
                  <a:lnTo>
                    <a:pt x="1061" y="99"/>
                  </a:lnTo>
                  <a:lnTo>
                    <a:pt x="1044" y="106"/>
                  </a:lnTo>
                  <a:lnTo>
                    <a:pt x="1029" y="117"/>
                  </a:lnTo>
                  <a:lnTo>
                    <a:pt x="1018" y="131"/>
                  </a:lnTo>
                  <a:lnTo>
                    <a:pt x="1011" y="149"/>
                  </a:lnTo>
                  <a:lnTo>
                    <a:pt x="1008" y="168"/>
                  </a:lnTo>
                  <a:lnTo>
                    <a:pt x="1011" y="187"/>
                  </a:lnTo>
                  <a:lnTo>
                    <a:pt x="1018" y="205"/>
                  </a:lnTo>
                  <a:lnTo>
                    <a:pt x="1029" y="219"/>
                  </a:lnTo>
                  <a:lnTo>
                    <a:pt x="1044" y="230"/>
                  </a:lnTo>
                  <a:lnTo>
                    <a:pt x="1061" y="237"/>
                  </a:lnTo>
                  <a:lnTo>
                    <a:pt x="1080" y="240"/>
                  </a:lnTo>
                  <a:lnTo>
                    <a:pt x="1100" y="237"/>
                  </a:lnTo>
                  <a:lnTo>
                    <a:pt x="1117" y="230"/>
                  </a:lnTo>
                  <a:lnTo>
                    <a:pt x="1131" y="219"/>
                  </a:lnTo>
                  <a:lnTo>
                    <a:pt x="1142" y="205"/>
                  </a:lnTo>
                  <a:lnTo>
                    <a:pt x="1150" y="187"/>
                  </a:lnTo>
                  <a:lnTo>
                    <a:pt x="1153" y="168"/>
                  </a:lnTo>
                  <a:lnTo>
                    <a:pt x="1150" y="149"/>
                  </a:lnTo>
                  <a:lnTo>
                    <a:pt x="1142" y="131"/>
                  </a:lnTo>
                  <a:lnTo>
                    <a:pt x="1131" y="117"/>
                  </a:lnTo>
                  <a:lnTo>
                    <a:pt x="1117" y="106"/>
                  </a:lnTo>
                  <a:lnTo>
                    <a:pt x="1100" y="99"/>
                  </a:lnTo>
                  <a:lnTo>
                    <a:pt x="1080" y="96"/>
                  </a:lnTo>
                  <a:close/>
                  <a:moveTo>
                    <a:pt x="1078" y="0"/>
                  </a:moveTo>
                  <a:lnTo>
                    <a:pt x="1082" y="0"/>
                  </a:lnTo>
                  <a:lnTo>
                    <a:pt x="1112" y="3"/>
                  </a:lnTo>
                  <a:lnTo>
                    <a:pt x="1140" y="10"/>
                  </a:lnTo>
                  <a:lnTo>
                    <a:pt x="1166" y="22"/>
                  </a:lnTo>
                  <a:lnTo>
                    <a:pt x="1189" y="39"/>
                  </a:lnTo>
                  <a:lnTo>
                    <a:pt x="1210" y="59"/>
                  </a:lnTo>
                  <a:lnTo>
                    <a:pt x="1226" y="82"/>
                  </a:lnTo>
                  <a:lnTo>
                    <a:pt x="1238" y="108"/>
                  </a:lnTo>
                  <a:lnTo>
                    <a:pt x="1245" y="136"/>
                  </a:lnTo>
                  <a:lnTo>
                    <a:pt x="1248" y="166"/>
                  </a:lnTo>
                  <a:lnTo>
                    <a:pt x="1248" y="168"/>
                  </a:lnTo>
                  <a:lnTo>
                    <a:pt x="1250" y="187"/>
                  </a:lnTo>
                  <a:lnTo>
                    <a:pt x="1258" y="205"/>
                  </a:lnTo>
                  <a:lnTo>
                    <a:pt x="1270" y="219"/>
                  </a:lnTo>
                  <a:lnTo>
                    <a:pt x="1284" y="230"/>
                  </a:lnTo>
                  <a:lnTo>
                    <a:pt x="1300" y="237"/>
                  </a:lnTo>
                  <a:lnTo>
                    <a:pt x="1320" y="240"/>
                  </a:lnTo>
                  <a:lnTo>
                    <a:pt x="1394" y="240"/>
                  </a:lnTo>
                  <a:lnTo>
                    <a:pt x="1422" y="243"/>
                  </a:lnTo>
                  <a:lnTo>
                    <a:pt x="1449" y="251"/>
                  </a:lnTo>
                  <a:lnTo>
                    <a:pt x="1473" y="265"/>
                  </a:lnTo>
                  <a:lnTo>
                    <a:pt x="1495" y="282"/>
                  </a:lnTo>
                  <a:lnTo>
                    <a:pt x="1512" y="302"/>
                  </a:lnTo>
                  <a:lnTo>
                    <a:pt x="1525" y="327"/>
                  </a:lnTo>
                  <a:lnTo>
                    <a:pt x="1533" y="354"/>
                  </a:lnTo>
                  <a:lnTo>
                    <a:pt x="1536" y="383"/>
                  </a:lnTo>
                  <a:lnTo>
                    <a:pt x="1536" y="386"/>
                  </a:lnTo>
                  <a:lnTo>
                    <a:pt x="1533" y="414"/>
                  </a:lnTo>
                  <a:lnTo>
                    <a:pt x="1525" y="441"/>
                  </a:lnTo>
                  <a:lnTo>
                    <a:pt x="1512" y="465"/>
                  </a:lnTo>
                  <a:lnTo>
                    <a:pt x="1495" y="487"/>
                  </a:lnTo>
                  <a:lnTo>
                    <a:pt x="1473" y="504"/>
                  </a:lnTo>
                  <a:lnTo>
                    <a:pt x="1449" y="517"/>
                  </a:lnTo>
                  <a:lnTo>
                    <a:pt x="1422" y="525"/>
                  </a:lnTo>
                  <a:lnTo>
                    <a:pt x="1394" y="528"/>
                  </a:lnTo>
                  <a:lnTo>
                    <a:pt x="767" y="528"/>
                  </a:lnTo>
                  <a:lnTo>
                    <a:pt x="738" y="525"/>
                  </a:lnTo>
                  <a:lnTo>
                    <a:pt x="712" y="517"/>
                  </a:lnTo>
                  <a:lnTo>
                    <a:pt x="687" y="504"/>
                  </a:lnTo>
                  <a:lnTo>
                    <a:pt x="666" y="487"/>
                  </a:lnTo>
                  <a:lnTo>
                    <a:pt x="649" y="465"/>
                  </a:lnTo>
                  <a:lnTo>
                    <a:pt x="635" y="441"/>
                  </a:lnTo>
                  <a:lnTo>
                    <a:pt x="627" y="414"/>
                  </a:lnTo>
                  <a:lnTo>
                    <a:pt x="624" y="386"/>
                  </a:lnTo>
                  <a:lnTo>
                    <a:pt x="624" y="383"/>
                  </a:lnTo>
                  <a:lnTo>
                    <a:pt x="627" y="354"/>
                  </a:lnTo>
                  <a:lnTo>
                    <a:pt x="635" y="327"/>
                  </a:lnTo>
                  <a:lnTo>
                    <a:pt x="649" y="302"/>
                  </a:lnTo>
                  <a:lnTo>
                    <a:pt x="666" y="282"/>
                  </a:lnTo>
                  <a:lnTo>
                    <a:pt x="687" y="265"/>
                  </a:lnTo>
                  <a:lnTo>
                    <a:pt x="712" y="251"/>
                  </a:lnTo>
                  <a:lnTo>
                    <a:pt x="738" y="243"/>
                  </a:lnTo>
                  <a:lnTo>
                    <a:pt x="767" y="240"/>
                  </a:lnTo>
                  <a:lnTo>
                    <a:pt x="841" y="240"/>
                  </a:lnTo>
                  <a:lnTo>
                    <a:pt x="859" y="237"/>
                  </a:lnTo>
                  <a:lnTo>
                    <a:pt x="877" y="230"/>
                  </a:lnTo>
                  <a:lnTo>
                    <a:pt x="891" y="219"/>
                  </a:lnTo>
                  <a:lnTo>
                    <a:pt x="902" y="205"/>
                  </a:lnTo>
                  <a:lnTo>
                    <a:pt x="909" y="187"/>
                  </a:lnTo>
                  <a:lnTo>
                    <a:pt x="912" y="168"/>
                  </a:lnTo>
                  <a:lnTo>
                    <a:pt x="912" y="166"/>
                  </a:lnTo>
                  <a:lnTo>
                    <a:pt x="915" y="136"/>
                  </a:lnTo>
                  <a:lnTo>
                    <a:pt x="922" y="108"/>
                  </a:lnTo>
                  <a:lnTo>
                    <a:pt x="935" y="82"/>
                  </a:lnTo>
                  <a:lnTo>
                    <a:pt x="951" y="59"/>
                  </a:lnTo>
                  <a:lnTo>
                    <a:pt x="971" y="39"/>
                  </a:lnTo>
                  <a:lnTo>
                    <a:pt x="995" y="22"/>
                  </a:lnTo>
                  <a:lnTo>
                    <a:pt x="1020" y="10"/>
                  </a:lnTo>
                  <a:lnTo>
                    <a:pt x="1049" y="3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8219206" y="2678514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219206" y="2344811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72210" y="2678514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72210" y="2344811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219206" y="4920603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219206" y="4586900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172210" y="4920603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72210" y="4586900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19E85-3E43-183B-027B-B9C11BE816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126" y="-147096"/>
            <a:ext cx="10978515" cy="1143000"/>
          </a:xfrm>
        </p:spPr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53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56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1409" y="1325054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409" y="951829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26439" y="2939455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6439" y="2551157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9691" y="2663986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9692" y="2275688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87801" y="5480942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7802" y="5092644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9639" y="5425775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9639" y="5037477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79093" y="2079861"/>
            <a:ext cx="4040166" cy="3919022"/>
            <a:chOff x="4075907" y="2079861"/>
            <a:chExt cx="4037011" cy="3919022"/>
          </a:xfrm>
        </p:grpSpPr>
        <p:grpSp>
          <p:nvGrpSpPr>
            <p:cNvPr id="3" name="Group 2"/>
            <p:cNvGrpSpPr/>
            <p:nvPr/>
          </p:nvGrpSpPr>
          <p:grpSpPr>
            <a:xfrm>
              <a:off x="4075907" y="2079861"/>
              <a:ext cx="4037011" cy="3919022"/>
              <a:chOff x="4075907" y="2079861"/>
              <a:chExt cx="4037011" cy="3919022"/>
            </a:xfrm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5348364" y="2079861"/>
                <a:ext cx="1504804" cy="1944083"/>
              </a:xfrm>
              <a:custGeom>
                <a:avLst/>
                <a:gdLst>
                  <a:gd name="T0" fmla="*/ 679 w 1658"/>
                  <a:gd name="T1" fmla="*/ 110 h 2143"/>
                  <a:gd name="T2" fmla="*/ 476 w 1658"/>
                  <a:gd name="T3" fmla="*/ 189 h 2143"/>
                  <a:gd name="T4" fmla="*/ 310 w 1658"/>
                  <a:gd name="T5" fmla="*/ 324 h 2143"/>
                  <a:gd name="T6" fmla="*/ 193 w 1658"/>
                  <a:gd name="T7" fmla="*/ 503 h 2143"/>
                  <a:gd name="T8" fmla="*/ 134 w 1658"/>
                  <a:gd name="T9" fmla="*/ 717 h 2143"/>
                  <a:gd name="T10" fmla="*/ 146 w 1658"/>
                  <a:gd name="T11" fmla="*/ 942 h 2143"/>
                  <a:gd name="T12" fmla="*/ 225 w 1658"/>
                  <a:gd name="T13" fmla="*/ 1145 h 2143"/>
                  <a:gd name="T14" fmla="*/ 360 w 1658"/>
                  <a:gd name="T15" fmla="*/ 1311 h 2143"/>
                  <a:gd name="T16" fmla="*/ 541 w 1658"/>
                  <a:gd name="T17" fmla="*/ 1429 h 2143"/>
                  <a:gd name="T18" fmla="*/ 753 w 1658"/>
                  <a:gd name="T19" fmla="*/ 1487 h 2143"/>
                  <a:gd name="T20" fmla="*/ 979 w 1658"/>
                  <a:gd name="T21" fmla="*/ 1475 h 2143"/>
                  <a:gd name="T22" fmla="*/ 1182 w 1658"/>
                  <a:gd name="T23" fmla="*/ 1396 h 2143"/>
                  <a:gd name="T24" fmla="*/ 1348 w 1658"/>
                  <a:gd name="T25" fmla="*/ 1260 h 2143"/>
                  <a:gd name="T26" fmla="*/ 1465 w 1658"/>
                  <a:gd name="T27" fmla="*/ 1081 h 2143"/>
                  <a:gd name="T28" fmla="*/ 1525 w 1658"/>
                  <a:gd name="T29" fmla="*/ 869 h 2143"/>
                  <a:gd name="T30" fmla="*/ 1512 w 1658"/>
                  <a:gd name="T31" fmla="*/ 642 h 2143"/>
                  <a:gd name="T32" fmla="*/ 1433 w 1658"/>
                  <a:gd name="T33" fmla="*/ 440 h 2143"/>
                  <a:gd name="T34" fmla="*/ 1298 w 1658"/>
                  <a:gd name="T35" fmla="*/ 274 h 2143"/>
                  <a:gd name="T36" fmla="*/ 1117 w 1658"/>
                  <a:gd name="T37" fmla="*/ 155 h 2143"/>
                  <a:gd name="T38" fmla="*/ 905 w 1658"/>
                  <a:gd name="T39" fmla="*/ 97 h 2143"/>
                  <a:gd name="T40" fmla="*/ 913 w 1658"/>
                  <a:gd name="T41" fmla="*/ 4 h 2143"/>
                  <a:gd name="T42" fmla="*/ 1152 w 1658"/>
                  <a:gd name="T43" fmla="*/ 65 h 2143"/>
                  <a:gd name="T44" fmla="*/ 1356 w 1658"/>
                  <a:gd name="T45" fmla="*/ 189 h 2143"/>
                  <a:gd name="T46" fmla="*/ 1516 w 1658"/>
                  <a:gd name="T47" fmla="*/ 366 h 2143"/>
                  <a:gd name="T48" fmla="*/ 1620 w 1658"/>
                  <a:gd name="T49" fmla="*/ 583 h 2143"/>
                  <a:gd name="T50" fmla="*/ 1658 w 1658"/>
                  <a:gd name="T51" fmla="*/ 828 h 2143"/>
                  <a:gd name="T52" fmla="*/ 1637 w 1658"/>
                  <a:gd name="T53" fmla="*/ 971 h 2143"/>
                  <a:gd name="T54" fmla="*/ 1577 w 1658"/>
                  <a:gd name="T55" fmla="*/ 1131 h 2143"/>
                  <a:gd name="T56" fmla="*/ 1489 w 1658"/>
                  <a:gd name="T57" fmla="*/ 1298 h 2143"/>
                  <a:gd name="T58" fmla="*/ 1382 w 1658"/>
                  <a:gd name="T59" fmla="*/ 1468 h 2143"/>
                  <a:gd name="T60" fmla="*/ 1264 w 1658"/>
                  <a:gd name="T61" fmla="*/ 1631 h 2143"/>
                  <a:gd name="T62" fmla="*/ 1144 w 1658"/>
                  <a:gd name="T63" fmla="*/ 1785 h 2143"/>
                  <a:gd name="T64" fmla="*/ 1032 w 1658"/>
                  <a:gd name="T65" fmla="*/ 1918 h 2143"/>
                  <a:gd name="T66" fmla="*/ 936 w 1658"/>
                  <a:gd name="T67" fmla="*/ 2027 h 2143"/>
                  <a:gd name="T68" fmla="*/ 868 w 1658"/>
                  <a:gd name="T69" fmla="*/ 2103 h 2143"/>
                  <a:gd name="T70" fmla="*/ 831 w 1658"/>
                  <a:gd name="T71" fmla="*/ 2141 h 2143"/>
                  <a:gd name="T72" fmla="*/ 819 w 1658"/>
                  <a:gd name="T73" fmla="*/ 2133 h 2143"/>
                  <a:gd name="T74" fmla="*/ 772 w 1658"/>
                  <a:gd name="T75" fmla="*/ 2081 h 2143"/>
                  <a:gd name="T76" fmla="*/ 692 w 1658"/>
                  <a:gd name="T77" fmla="*/ 1994 h 2143"/>
                  <a:gd name="T78" fmla="*/ 590 w 1658"/>
                  <a:gd name="T79" fmla="*/ 1876 h 2143"/>
                  <a:gd name="T80" fmla="*/ 475 w 1658"/>
                  <a:gd name="T81" fmla="*/ 1735 h 2143"/>
                  <a:gd name="T82" fmla="*/ 355 w 1658"/>
                  <a:gd name="T83" fmla="*/ 1577 h 2143"/>
                  <a:gd name="T84" fmla="*/ 239 w 1658"/>
                  <a:gd name="T85" fmla="*/ 1411 h 2143"/>
                  <a:gd name="T86" fmla="*/ 138 w 1658"/>
                  <a:gd name="T87" fmla="*/ 1241 h 2143"/>
                  <a:gd name="T88" fmla="*/ 58 w 1658"/>
                  <a:gd name="T89" fmla="*/ 1077 h 2143"/>
                  <a:gd name="T90" fmla="*/ 9 w 1658"/>
                  <a:gd name="T91" fmla="*/ 923 h 2143"/>
                  <a:gd name="T92" fmla="*/ 4 w 1658"/>
                  <a:gd name="T93" fmla="*/ 745 h 2143"/>
                  <a:gd name="T94" fmla="*/ 65 w 1658"/>
                  <a:gd name="T95" fmla="*/ 506 h 2143"/>
                  <a:gd name="T96" fmla="*/ 189 w 1658"/>
                  <a:gd name="T97" fmla="*/ 302 h 2143"/>
                  <a:gd name="T98" fmla="*/ 366 w 1658"/>
                  <a:gd name="T99" fmla="*/ 142 h 2143"/>
                  <a:gd name="T100" fmla="*/ 583 w 1658"/>
                  <a:gd name="T101" fmla="*/ 38 h 2143"/>
                  <a:gd name="T102" fmla="*/ 828 w 1658"/>
                  <a:gd name="T103" fmla="*/ 0 h 2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8" h="2143">
                    <a:moveTo>
                      <a:pt x="828" y="93"/>
                    </a:moveTo>
                    <a:lnTo>
                      <a:pt x="753" y="97"/>
                    </a:lnTo>
                    <a:lnTo>
                      <a:pt x="679" y="110"/>
                    </a:lnTo>
                    <a:lnTo>
                      <a:pt x="608" y="130"/>
                    </a:lnTo>
                    <a:lnTo>
                      <a:pt x="541" y="155"/>
                    </a:lnTo>
                    <a:lnTo>
                      <a:pt x="476" y="189"/>
                    </a:lnTo>
                    <a:lnTo>
                      <a:pt x="417" y="228"/>
                    </a:lnTo>
                    <a:lnTo>
                      <a:pt x="360" y="274"/>
                    </a:lnTo>
                    <a:lnTo>
                      <a:pt x="310" y="324"/>
                    </a:lnTo>
                    <a:lnTo>
                      <a:pt x="264" y="379"/>
                    </a:lnTo>
                    <a:lnTo>
                      <a:pt x="225" y="440"/>
                    </a:lnTo>
                    <a:lnTo>
                      <a:pt x="193" y="503"/>
                    </a:lnTo>
                    <a:lnTo>
                      <a:pt x="166" y="572"/>
                    </a:lnTo>
                    <a:lnTo>
                      <a:pt x="146" y="642"/>
                    </a:lnTo>
                    <a:lnTo>
                      <a:pt x="134" y="717"/>
                    </a:lnTo>
                    <a:lnTo>
                      <a:pt x="130" y="792"/>
                    </a:lnTo>
                    <a:lnTo>
                      <a:pt x="134" y="869"/>
                    </a:lnTo>
                    <a:lnTo>
                      <a:pt x="146" y="942"/>
                    </a:lnTo>
                    <a:lnTo>
                      <a:pt x="166" y="1013"/>
                    </a:lnTo>
                    <a:lnTo>
                      <a:pt x="193" y="1081"/>
                    </a:lnTo>
                    <a:lnTo>
                      <a:pt x="225" y="1145"/>
                    </a:lnTo>
                    <a:lnTo>
                      <a:pt x="264" y="1205"/>
                    </a:lnTo>
                    <a:lnTo>
                      <a:pt x="310" y="1260"/>
                    </a:lnTo>
                    <a:lnTo>
                      <a:pt x="360" y="1311"/>
                    </a:lnTo>
                    <a:lnTo>
                      <a:pt x="417" y="1356"/>
                    </a:lnTo>
                    <a:lnTo>
                      <a:pt x="476" y="1396"/>
                    </a:lnTo>
                    <a:lnTo>
                      <a:pt x="541" y="1429"/>
                    </a:lnTo>
                    <a:lnTo>
                      <a:pt x="608" y="1456"/>
                    </a:lnTo>
                    <a:lnTo>
                      <a:pt x="679" y="1475"/>
                    </a:lnTo>
                    <a:lnTo>
                      <a:pt x="753" y="1487"/>
                    </a:lnTo>
                    <a:lnTo>
                      <a:pt x="828" y="1491"/>
                    </a:lnTo>
                    <a:lnTo>
                      <a:pt x="905" y="1487"/>
                    </a:lnTo>
                    <a:lnTo>
                      <a:pt x="979" y="1475"/>
                    </a:lnTo>
                    <a:lnTo>
                      <a:pt x="1050" y="1456"/>
                    </a:lnTo>
                    <a:lnTo>
                      <a:pt x="1117" y="1429"/>
                    </a:lnTo>
                    <a:lnTo>
                      <a:pt x="1182" y="1396"/>
                    </a:lnTo>
                    <a:lnTo>
                      <a:pt x="1241" y="1356"/>
                    </a:lnTo>
                    <a:lnTo>
                      <a:pt x="1298" y="1311"/>
                    </a:lnTo>
                    <a:lnTo>
                      <a:pt x="1348" y="1260"/>
                    </a:lnTo>
                    <a:lnTo>
                      <a:pt x="1394" y="1205"/>
                    </a:lnTo>
                    <a:lnTo>
                      <a:pt x="1433" y="1145"/>
                    </a:lnTo>
                    <a:lnTo>
                      <a:pt x="1465" y="1081"/>
                    </a:lnTo>
                    <a:lnTo>
                      <a:pt x="1492" y="1013"/>
                    </a:lnTo>
                    <a:lnTo>
                      <a:pt x="1512" y="942"/>
                    </a:lnTo>
                    <a:lnTo>
                      <a:pt x="1525" y="869"/>
                    </a:lnTo>
                    <a:lnTo>
                      <a:pt x="1529" y="792"/>
                    </a:lnTo>
                    <a:lnTo>
                      <a:pt x="1525" y="717"/>
                    </a:lnTo>
                    <a:lnTo>
                      <a:pt x="1512" y="642"/>
                    </a:lnTo>
                    <a:lnTo>
                      <a:pt x="1492" y="572"/>
                    </a:lnTo>
                    <a:lnTo>
                      <a:pt x="1465" y="503"/>
                    </a:lnTo>
                    <a:lnTo>
                      <a:pt x="1433" y="440"/>
                    </a:lnTo>
                    <a:lnTo>
                      <a:pt x="1394" y="379"/>
                    </a:lnTo>
                    <a:lnTo>
                      <a:pt x="1348" y="324"/>
                    </a:lnTo>
                    <a:lnTo>
                      <a:pt x="1298" y="274"/>
                    </a:lnTo>
                    <a:lnTo>
                      <a:pt x="1241" y="228"/>
                    </a:lnTo>
                    <a:lnTo>
                      <a:pt x="1182" y="189"/>
                    </a:lnTo>
                    <a:lnTo>
                      <a:pt x="1117" y="155"/>
                    </a:lnTo>
                    <a:lnTo>
                      <a:pt x="1050" y="130"/>
                    </a:lnTo>
                    <a:lnTo>
                      <a:pt x="979" y="110"/>
                    </a:lnTo>
                    <a:lnTo>
                      <a:pt x="905" y="97"/>
                    </a:lnTo>
                    <a:lnTo>
                      <a:pt x="828" y="93"/>
                    </a:lnTo>
                    <a:close/>
                    <a:moveTo>
                      <a:pt x="828" y="0"/>
                    </a:moveTo>
                    <a:lnTo>
                      <a:pt x="913" y="4"/>
                    </a:lnTo>
                    <a:lnTo>
                      <a:pt x="996" y="18"/>
                    </a:lnTo>
                    <a:lnTo>
                      <a:pt x="1075" y="38"/>
                    </a:lnTo>
                    <a:lnTo>
                      <a:pt x="1152" y="65"/>
                    </a:lnTo>
                    <a:lnTo>
                      <a:pt x="1224" y="100"/>
                    </a:lnTo>
                    <a:lnTo>
                      <a:pt x="1292" y="142"/>
                    </a:lnTo>
                    <a:lnTo>
                      <a:pt x="1356" y="189"/>
                    </a:lnTo>
                    <a:lnTo>
                      <a:pt x="1415" y="243"/>
                    </a:lnTo>
                    <a:lnTo>
                      <a:pt x="1469" y="302"/>
                    </a:lnTo>
                    <a:lnTo>
                      <a:pt x="1516" y="366"/>
                    </a:lnTo>
                    <a:lnTo>
                      <a:pt x="1558" y="435"/>
                    </a:lnTo>
                    <a:lnTo>
                      <a:pt x="1593" y="506"/>
                    </a:lnTo>
                    <a:lnTo>
                      <a:pt x="1620" y="583"/>
                    </a:lnTo>
                    <a:lnTo>
                      <a:pt x="1641" y="663"/>
                    </a:lnTo>
                    <a:lnTo>
                      <a:pt x="1654" y="745"/>
                    </a:lnTo>
                    <a:lnTo>
                      <a:pt x="1658" y="828"/>
                    </a:lnTo>
                    <a:lnTo>
                      <a:pt x="1655" y="874"/>
                    </a:lnTo>
                    <a:lnTo>
                      <a:pt x="1649" y="923"/>
                    </a:lnTo>
                    <a:lnTo>
                      <a:pt x="1637" y="971"/>
                    </a:lnTo>
                    <a:lnTo>
                      <a:pt x="1620" y="1024"/>
                    </a:lnTo>
                    <a:lnTo>
                      <a:pt x="1600" y="1077"/>
                    </a:lnTo>
                    <a:lnTo>
                      <a:pt x="1577" y="1131"/>
                    </a:lnTo>
                    <a:lnTo>
                      <a:pt x="1550" y="1186"/>
                    </a:lnTo>
                    <a:lnTo>
                      <a:pt x="1520" y="1241"/>
                    </a:lnTo>
                    <a:lnTo>
                      <a:pt x="1489" y="1298"/>
                    </a:lnTo>
                    <a:lnTo>
                      <a:pt x="1454" y="1354"/>
                    </a:lnTo>
                    <a:lnTo>
                      <a:pt x="1419" y="1411"/>
                    </a:lnTo>
                    <a:lnTo>
                      <a:pt x="1382" y="1468"/>
                    </a:lnTo>
                    <a:lnTo>
                      <a:pt x="1342" y="1523"/>
                    </a:lnTo>
                    <a:lnTo>
                      <a:pt x="1303" y="1577"/>
                    </a:lnTo>
                    <a:lnTo>
                      <a:pt x="1264" y="1631"/>
                    </a:lnTo>
                    <a:lnTo>
                      <a:pt x="1224" y="1684"/>
                    </a:lnTo>
                    <a:lnTo>
                      <a:pt x="1183" y="1735"/>
                    </a:lnTo>
                    <a:lnTo>
                      <a:pt x="1144" y="1785"/>
                    </a:lnTo>
                    <a:lnTo>
                      <a:pt x="1105" y="1831"/>
                    </a:lnTo>
                    <a:lnTo>
                      <a:pt x="1069" y="1876"/>
                    </a:lnTo>
                    <a:lnTo>
                      <a:pt x="1032" y="1918"/>
                    </a:lnTo>
                    <a:lnTo>
                      <a:pt x="998" y="1957"/>
                    </a:lnTo>
                    <a:lnTo>
                      <a:pt x="966" y="1994"/>
                    </a:lnTo>
                    <a:lnTo>
                      <a:pt x="936" y="2027"/>
                    </a:lnTo>
                    <a:lnTo>
                      <a:pt x="911" y="2056"/>
                    </a:lnTo>
                    <a:lnTo>
                      <a:pt x="886" y="2081"/>
                    </a:lnTo>
                    <a:lnTo>
                      <a:pt x="868" y="2103"/>
                    </a:lnTo>
                    <a:lnTo>
                      <a:pt x="851" y="2121"/>
                    </a:lnTo>
                    <a:lnTo>
                      <a:pt x="839" y="2133"/>
                    </a:lnTo>
                    <a:lnTo>
                      <a:pt x="831" y="2141"/>
                    </a:lnTo>
                    <a:lnTo>
                      <a:pt x="828" y="2143"/>
                    </a:lnTo>
                    <a:lnTo>
                      <a:pt x="827" y="2141"/>
                    </a:lnTo>
                    <a:lnTo>
                      <a:pt x="819" y="2133"/>
                    </a:lnTo>
                    <a:lnTo>
                      <a:pt x="807" y="2121"/>
                    </a:lnTo>
                    <a:lnTo>
                      <a:pt x="791" y="2103"/>
                    </a:lnTo>
                    <a:lnTo>
                      <a:pt x="772" y="2081"/>
                    </a:lnTo>
                    <a:lnTo>
                      <a:pt x="747" y="2056"/>
                    </a:lnTo>
                    <a:lnTo>
                      <a:pt x="722" y="2027"/>
                    </a:lnTo>
                    <a:lnTo>
                      <a:pt x="692" y="1994"/>
                    </a:lnTo>
                    <a:lnTo>
                      <a:pt x="660" y="1957"/>
                    </a:lnTo>
                    <a:lnTo>
                      <a:pt x="626" y="1918"/>
                    </a:lnTo>
                    <a:lnTo>
                      <a:pt x="590" y="1876"/>
                    </a:lnTo>
                    <a:lnTo>
                      <a:pt x="553" y="1831"/>
                    </a:lnTo>
                    <a:lnTo>
                      <a:pt x="514" y="1785"/>
                    </a:lnTo>
                    <a:lnTo>
                      <a:pt x="475" y="1735"/>
                    </a:lnTo>
                    <a:lnTo>
                      <a:pt x="434" y="1684"/>
                    </a:lnTo>
                    <a:lnTo>
                      <a:pt x="394" y="1631"/>
                    </a:lnTo>
                    <a:lnTo>
                      <a:pt x="355" y="1577"/>
                    </a:lnTo>
                    <a:lnTo>
                      <a:pt x="316" y="1523"/>
                    </a:lnTo>
                    <a:lnTo>
                      <a:pt x="277" y="1468"/>
                    </a:lnTo>
                    <a:lnTo>
                      <a:pt x="239" y="1411"/>
                    </a:lnTo>
                    <a:lnTo>
                      <a:pt x="204" y="1354"/>
                    </a:lnTo>
                    <a:lnTo>
                      <a:pt x="169" y="1298"/>
                    </a:lnTo>
                    <a:lnTo>
                      <a:pt x="138" y="1241"/>
                    </a:lnTo>
                    <a:lnTo>
                      <a:pt x="108" y="1186"/>
                    </a:lnTo>
                    <a:lnTo>
                      <a:pt x="81" y="1131"/>
                    </a:lnTo>
                    <a:lnTo>
                      <a:pt x="58" y="1077"/>
                    </a:lnTo>
                    <a:lnTo>
                      <a:pt x="38" y="1024"/>
                    </a:lnTo>
                    <a:lnTo>
                      <a:pt x="22" y="971"/>
                    </a:lnTo>
                    <a:lnTo>
                      <a:pt x="9" y="923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4" y="745"/>
                    </a:lnTo>
                    <a:lnTo>
                      <a:pt x="18" y="663"/>
                    </a:lnTo>
                    <a:lnTo>
                      <a:pt x="38" y="583"/>
                    </a:lnTo>
                    <a:lnTo>
                      <a:pt x="65" y="506"/>
                    </a:lnTo>
                    <a:lnTo>
                      <a:pt x="100" y="435"/>
                    </a:lnTo>
                    <a:lnTo>
                      <a:pt x="142" y="366"/>
                    </a:lnTo>
                    <a:lnTo>
                      <a:pt x="189" y="302"/>
                    </a:lnTo>
                    <a:lnTo>
                      <a:pt x="243" y="243"/>
                    </a:lnTo>
                    <a:lnTo>
                      <a:pt x="302" y="189"/>
                    </a:lnTo>
                    <a:lnTo>
                      <a:pt x="366" y="142"/>
                    </a:lnTo>
                    <a:lnTo>
                      <a:pt x="434" y="100"/>
                    </a:lnTo>
                    <a:lnTo>
                      <a:pt x="506" y="65"/>
                    </a:lnTo>
                    <a:lnTo>
                      <a:pt x="583" y="38"/>
                    </a:lnTo>
                    <a:lnTo>
                      <a:pt x="662" y="18"/>
                    </a:lnTo>
                    <a:lnTo>
                      <a:pt x="745" y="4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5"/>
              <p:cNvSpPr>
                <a:spLocks noEditPoints="1"/>
              </p:cNvSpPr>
              <p:nvPr/>
            </p:nvSpPr>
            <p:spPr bwMode="auto">
              <a:xfrm>
                <a:off x="6225107" y="3009245"/>
                <a:ext cx="1887811" cy="1488466"/>
              </a:xfrm>
              <a:custGeom>
                <a:avLst/>
                <a:gdLst>
                  <a:gd name="T0" fmla="*/ 1139 w 2079"/>
                  <a:gd name="T1" fmla="*/ 134 h 1640"/>
                  <a:gd name="T2" fmla="*/ 941 w 2079"/>
                  <a:gd name="T3" fmla="*/ 210 h 1640"/>
                  <a:gd name="T4" fmla="*/ 779 w 2079"/>
                  <a:gd name="T5" fmla="*/ 336 h 1640"/>
                  <a:gd name="T6" fmla="*/ 663 w 2079"/>
                  <a:gd name="T7" fmla="*/ 500 h 1640"/>
                  <a:gd name="T8" fmla="*/ 598 w 2079"/>
                  <a:gd name="T9" fmla="*/ 691 h 1640"/>
                  <a:gd name="T10" fmla="*/ 591 w 2079"/>
                  <a:gd name="T11" fmla="*/ 896 h 1640"/>
                  <a:gd name="T12" fmla="*/ 647 w 2079"/>
                  <a:gd name="T13" fmla="*/ 1101 h 1640"/>
                  <a:gd name="T14" fmla="*/ 757 w 2079"/>
                  <a:gd name="T15" fmla="*/ 1275 h 1640"/>
                  <a:gd name="T16" fmla="*/ 911 w 2079"/>
                  <a:gd name="T17" fmla="*/ 1407 h 1640"/>
                  <a:gd name="T18" fmla="*/ 1093 w 2079"/>
                  <a:gd name="T19" fmla="*/ 1489 h 1640"/>
                  <a:gd name="T20" fmla="*/ 1294 w 2079"/>
                  <a:gd name="T21" fmla="*/ 1516 h 1640"/>
                  <a:gd name="T22" fmla="*/ 1502 w 2079"/>
                  <a:gd name="T23" fmla="*/ 1482 h 1640"/>
                  <a:gd name="T24" fmla="*/ 1689 w 2079"/>
                  <a:gd name="T25" fmla="*/ 1388 h 1640"/>
                  <a:gd name="T26" fmla="*/ 1836 w 2079"/>
                  <a:gd name="T27" fmla="*/ 1248 h 1640"/>
                  <a:gd name="T28" fmla="*/ 1936 w 2079"/>
                  <a:gd name="T29" fmla="*/ 1074 h 1640"/>
                  <a:gd name="T30" fmla="*/ 1982 w 2079"/>
                  <a:gd name="T31" fmla="*/ 877 h 1640"/>
                  <a:gd name="T32" fmla="*/ 1970 w 2079"/>
                  <a:gd name="T33" fmla="*/ 670 h 1640"/>
                  <a:gd name="T34" fmla="*/ 1893 w 2079"/>
                  <a:gd name="T35" fmla="*/ 472 h 1640"/>
                  <a:gd name="T36" fmla="*/ 1768 w 2079"/>
                  <a:gd name="T37" fmla="*/ 310 h 1640"/>
                  <a:gd name="T38" fmla="*/ 1603 w 2079"/>
                  <a:gd name="T39" fmla="*/ 194 h 1640"/>
                  <a:gd name="T40" fmla="*/ 1413 w 2079"/>
                  <a:gd name="T41" fmla="*/ 130 h 1640"/>
                  <a:gd name="T42" fmla="*/ 1286 w 2079"/>
                  <a:gd name="T43" fmla="*/ 0 h 1640"/>
                  <a:gd name="T44" fmla="*/ 1496 w 2079"/>
                  <a:gd name="T45" fmla="*/ 36 h 1640"/>
                  <a:gd name="T46" fmla="*/ 1689 w 2079"/>
                  <a:gd name="T47" fmla="*/ 125 h 1640"/>
                  <a:gd name="T48" fmla="*/ 1854 w 2079"/>
                  <a:gd name="T49" fmla="*/ 259 h 1640"/>
                  <a:gd name="T50" fmla="*/ 1981 w 2079"/>
                  <a:gd name="T51" fmla="*/ 436 h 1640"/>
                  <a:gd name="T52" fmla="*/ 2059 w 2079"/>
                  <a:gd name="T53" fmla="*/ 645 h 1640"/>
                  <a:gd name="T54" fmla="*/ 2079 w 2079"/>
                  <a:gd name="T55" fmla="*/ 863 h 1640"/>
                  <a:gd name="T56" fmla="*/ 2043 w 2079"/>
                  <a:gd name="T57" fmla="*/ 1074 h 1640"/>
                  <a:gd name="T58" fmla="*/ 1955 w 2079"/>
                  <a:gd name="T59" fmla="*/ 1267 h 1640"/>
                  <a:gd name="T60" fmla="*/ 1820 w 2079"/>
                  <a:gd name="T61" fmla="*/ 1431 h 1640"/>
                  <a:gd name="T62" fmla="*/ 1645 w 2079"/>
                  <a:gd name="T63" fmla="*/ 1558 h 1640"/>
                  <a:gd name="T64" fmla="*/ 1461 w 2079"/>
                  <a:gd name="T65" fmla="*/ 1629 h 1640"/>
                  <a:gd name="T66" fmla="*/ 1304 w 2079"/>
                  <a:gd name="T67" fmla="*/ 1640 h 1640"/>
                  <a:gd name="T68" fmla="*/ 1120 w 2079"/>
                  <a:gd name="T69" fmla="*/ 1623 h 1640"/>
                  <a:gd name="T70" fmla="*/ 923 w 2079"/>
                  <a:gd name="T71" fmla="*/ 1581 h 1640"/>
                  <a:gd name="T72" fmla="*/ 722 w 2079"/>
                  <a:gd name="T73" fmla="*/ 1523 h 1640"/>
                  <a:gd name="T74" fmla="*/ 526 w 2079"/>
                  <a:gd name="T75" fmla="*/ 1455 h 1640"/>
                  <a:gd name="T76" fmla="*/ 348 w 2079"/>
                  <a:gd name="T77" fmla="*/ 1388 h 1640"/>
                  <a:gd name="T78" fmla="*/ 197 w 2079"/>
                  <a:gd name="T79" fmla="*/ 1324 h 1640"/>
                  <a:gd name="T80" fmla="*/ 83 w 2079"/>
                  <a:gd name="T81" fmla="*/ 1273 h 1640"/>
                  <a:gd name="T82" fmla="*/ 15 w 2079"/>
                  <a:gd name="T83" fmla="*/ 1241 h 1640"/>
                  <a:gd name="T84" fmla="*/ 3 w 2079"/>
                  <a:gd name="T85" fmla="*/ 1231 h 1640"/>
                  <a:gd name="T86" fmla="*/ 29 w 2079"/>
                  <a:gd name="T87" fmla="*/ 1183 h 1640"/>
                  <a:gd name="T88" fmla="*/ 84 w 2079"/>
                  <a:gd name="T89" fmla="*/ 1088 h 1640"/>
                  <a:gd name="T90" fmla="*/ 162 w 2079"/>
                  <a:gd name="T91" fmla="*/ 956 h 1640"/>
                  <a:gd name="T92" fmla="*/ 261 w 2079"/>
                  <a:gd name="T93" fmla="*/ 801 h 1640"/>
                  <a:gd name="T94" fmla="*/ 374 w 2079"/>
                  <a:gd name="T95" fmla="*/ 634 h 1640"/>
                  <a:gd name="T96" fmla="*/ 500 w 2079"/>
                  <a:gd name="T97" fmla="*/ 467 h 1640"/>
                  <a:gd name="T98" fmla="*/ 633 w 2079"/>
                  <a:gd name="T99" fmla="*/ 310 h 1640"/>
                  <a:gd name="T100" fmla="*/ 771 w 2079"/>
                  <a:gd name="T101" fmla="*/ 178 h 1640"/>
                  <a:gd name="T102" fmla="*/ 907 w 2079"/>
                  <a:gd name="T103" fmla="*/ 81 h 1640"/>
                  <a:gd name="T104" fmla="*/ 1067 w 2079"/>
                  <a:gd name="T105" fmla="*/ 20 h 1640"/>
                  <a:gd name="T106" fmla="*/ 1286 w 2079"/>
                  <a:gd name="T107" fmla="*/ 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9" h="1640">
                    <a:moveTo>
                      <a:pt x="1278" y="119"/>
                    </a:moveTo>
                    <a:lnTo>
                      <a:pt x="1208" y="123"/>
                    </a:lnTo>
                    <a:lnTo>
                      <a:pt x="1139" y="134"/>
                    </a:lnTo>
                    <a:lnTo>
                      <a:pt x="1070" y="152"/>
                    </a:lnTo>
                    <a:lnTo>
                      <a:pt x="1003" y="178"/>
                    </a:lnTo>
                    <a:lnTo>
                      <a:pt x="941" y="210"/>
                    </a:lnTo>
                    <a:lnTo>
                      <a:pt x="883" y="247"/>
                    </a:lnTo>
                    <a:lnTo>
                      <a:pt x="829" y="289"/>
                    </a:lnTo>
                    <a:lnTo>
                      <a:pt x="779" y="336"/>
                    </a:lnTo>
                    <a:lnTo>
                      <a:pt x="736" y="387"/>
                    </a:lnTo>
                    <a:lnTo>
                      <a:pt x="696" y="442"/>
                    </a:lnTo>
                    <a:lnTo>
                      <a:pt x="663" y="500"/>
                    </a:lnTo>
                    <a:lnTo>
                      <a:pt x="636" y="561"/>
                    </a:lnTo>
                    <a:lnTo>
                      <a:pt x="614" y="625"/>
                    </a:lnTo>
                    <a:lnTo>
                      <a:pt x="598" y="691"/>
                    </a:lnTo>
                    <a:lnTo>
                      <a:pt x="590" y="758"/>
                    </a:lnTo>
                    <a:lnTo>
                      <a:pt x="587" y="825"/>
                    </a:lnTo>
                    <a:lnTo>
                      <a:pt x="591" y="896"/>
                    </a:lnTo>
                    <a:lnTo>
                      <a:pt x="602" y="964"/>
                    </a:lnTo>
                    <a:lnTo>
                      <a:pt x="621" y="1033"/>
                    </a:lnTo>
                    <a:lnTo>
                      <a:pt x="647" y="1101"/>
                    </a:lnTo>
                    <a:lnTo>
                      <a:pt x="679" y="1163"/>
                    </a:lnTo>
                    <a:lnTo>
                      <a:pt x="715" y="1221"/>
                    </a:lnTo>
                    <a:lnTo>
                      <a:pt x="757" y="1275"/>
                    </a:lnTo>
                    <a:lnTo>
                      <a:pt x="804" y="1324"/>
                    </a:lnTo>
                    <a:lnTo>
                      <a:pt x="856" y="1368"/>
                    </a:lnTo>
                    <a:lnTo>
                      <a:pt x="911" y="1407"/>
                    </a:lnTo>
                    <a:lnTo>
                      <a:pt x="969" y="1440"/>
                    </a:lnTo>
                    <a:lnTo>
                      <a:pt x="1030" y="1467"/>
                    </a:lnTo>
                    <a:lnTo>
                      <a:pt x="1093" y="1489"/>
                    </a:lnTo>
                    <a:lnTo>
                      <a:pt x="1159" y="1505"/>
                    </a:lnTo>
                    <a:lnTo>
                      <a:pt x="1227" y="1513"/>
                    </a:lnTo>
                    <a:lnTo>
                      <a:pt x="1294" y="1516"/>
                    </a:lnTo>
                    <a:lnTo>
                      <a:pt x="1364" y="1512"/>
                    </a:lnTo>
                    <a:lnTo>
                      <a:pt x="1433" y="1501"/>
                    </a:lnTo>
                    <a:lnTo>
                      <a:pt x="1502" y="1482"/>
                    </a:lnTo>
                    <a:lnTo>
                      <a:pt x="1569" y="1457"/>
                    </a:lnTo>
                    <a:lnTo>
                      <a:pt x="1631" y="1424"/>
                    </a:lnTo>
                    <a:lnTo>
                      <a:pt x="1689" y="1388"/>
                    </a:lnTo>
                    <a:lnTo>
                      <a:pt x="1743" y="1346"/>
                    </a:lnTo>
                    <a:lnTo>
                      <a:pt x="1793" y="1299"/>
                    </a:lnTo>
                    <a:lnTo>
                      <a:pt x="1836" y="1248"/>
                    </a:lnTo>
                    <a:lnTo>
                      <a:pt x="1876" y="1192"/>
                    </a:lnTo>
                    <a:lnTo>
                      <a:pt x="1909" y="1134"/>
                    </a:lnTo>
                    <a:lnTo>
                      <a:pt x="1936" y="1074"/>
                    </a:lnTo>
                    <a:lnTo>
                      <a:pt x="1958" y="1010"/>
                    </a:lnTo>
                    <a:lnTo>
                      <a:pt x="1974" y="944"/>
                    </a:lnTo>
                    <a:lnTo>
                      <a:pt x="1982" y="877"/>
                    </a:lnTo>
                    <a:lnTo>
                      <a:pt x="1985" y="809"/>
                    </a:lnTo>
                    <a:lnTo>
                      <a:pt x="1981" y="739"/>
                    </a:lnTo>
                    <a:lnTo>
                      <a:pt x="1970" y="670"/>
                    </a:lnTo>
                    <a:lnTo>
                      <a:pt x="1951" y="602"/>
                    </a:lnTo>
                    <a:lnTo>
                      <a:pt x="1926" y="534"/>
                    </a:lnTo>
                    <a:lnTo>
                      <a:pt x="1893" y="472"/>
                    </a:lnTo>
                    <a:lnTo>
                      <a:pt x="1857" y="414"/>
                    </a:lnTo>
                    <a:lnTo>
                      <a:pt x="1815" y="360"/>
                    </a:lnTo>
                    <a:lnTo>
                      <a:pt x="1768" y="310"/>
                    </a:lnTo>
                    <a:lnTo>
                      <a:pt x="1716" y="267"/>
                    </a:lnTo>
                    <a:lnTo>
                      <a:pt x="1661" y="228"/>
                    </a:lnTo>
                    <a:lnTo>
                      <a:pt x="1603" y="194"/>
                    </a:lnTo>
                    <a:lnTo>
                      <a:pt x="1542" y="167"/>
                    </a:lnTo>
                    <a:lnTo>
                      <a:pt x="1479" y="146"/>
                    </a:lnTo>
                    <a:lnTo>
                      <a:pt x="1413" y="130"/>
                    </a:lnTo>
                    <a:lnTo>
                      <a:pt x="1345" y="121"/>
                    </a:lnTo>
                    <a:lnTo>
                      <a:pt x="1278" y="119"/>
                    </a:lnTo>
                    <a:close/>
                    <a:moveTo>
                      <a:pt x="1286" y="0"/>
                    </a:moveTo>
                    <a:lnTo>
                      <a:pt x="1358" y="7"/>
                    </a:lnTo>
                    <a:lnTo>
                      <a:pt x="1428" y="19"/>
                    </a:lnTo>
                    <a:lnTo>
                      <a:pt x="1496" y="36"/>
                    </a:lnTo>
                    <a:lnTo>
                      <a:pt x="1563" y="61"/>
                    </a:lnTo>
                    <a:lnTo>
                      <a:pt x="1627" y="90"/>
                    </a:lnTo>
                    <a:lnTo>
                      <a:pt x="1689" y="125"/>
                    </a:lnTo>
                    <a:lnTo>
                      <a:pt x="1747" y="165"/>
                    </a:lnTo>
                    <a:lnTo>
                      <a:pt x="1803" y="210"/>
                    </a:lnTo>
                    <a:lnTo>
                      <a:pt x="1854" y="259"/>
                    </a:lnTo>
                    <a:lnTo>
                      <a:pt x="1901" y="313"/>
                    </a:lnTo>
                    <a:lnTo>
                      <a:pt x="1943" y="372"/>
                    </a:lnTo>
                    <a:lnTo>
                      <a:pt x="1981" y="436"/>
                    </a:lnTo>
                    <a:lnTo>
                      <a:pt x="2013" y="502"/>
                    </a:lnTo>
                    <a:lnTo>
                      <a:pt x="2040" y="572"/>
                    </a:lnTo>
                    <a:lnTo>
                      <a:pt x="2059" y="645"/>
                    </a:lnTo>
                    <a:lnTo>
                      <a:pt x="2073" y="719"/>
                    </a:lnTo>
                    <a:lnTo>
                      <a:pt x="2079" y="792"/>
                    </a:lnTo>
                    <a:lnTo>
                      <a:pt x="2079" y="863"/>
                    </a:lnTo>
                    <a:lnTo>
                      <a:pt x="2074" y="935"/>
                    </a:lnTo>
                    <a:lnTo>
                      <a:pt x="2062" y="1005"/>
                    </a:lnTo>
                    <a:lnTo>
                      <a:pt x="2043" y="1074"/>
                    </a:lnTo>
                    <a:lnTo>
                      <a:pt x="2019" y="1141"/>
                    </a:lnTo>
                    <a:lnTo>
                      <a:pt x="1990" y="1204"/>
                    </a:lnTo>
                    <a:lnTo>
                      <a:pt x="1955" y="1267"/>
                    </a:lnTo>
                    <a:lnTo>
                      <a:pt x="1915" y="1324"/>
                    </a:lnTo>
                    <a:lnTo>
                      <a:pt x="1870" y="1380"/>
                    </a:lnTo>
                    <a:lnTo>
                      <a:pt x="1820" y="1431"/>
                    </a:lnTo>
                    <a:lnTo>
                      <a:pt x="1766" y="1478"/>
                    </a:lnTo>
                    <a:lnTo>
                      <a:pt x="1708" y="1520"/>
                    </a:lnTo>
                    <a:lnTo>
                      <a:pt x="1645" y="1558"/>
                    </a:lnTo>
                    <a:lnTo>
                      <a:pt x="1579" y="1590"/>
                    </a:lnTo>
                    <a:lnTo>
                      <a:pt x="1507" y="1617"/>
                    </a:lnTo>
                    <a:lnTo>
                      <a:pt x="1461" y="1629"/>
                    </a:lnTo>
                    <a:lnTo>
                      <a:pt x="1413" y="1636"/>
                    </a:lnTo>
                    <a:lnTo>
                      <a:pt x="1359" y="1640"/>
                    </a:lnTo>
                    <a:lnTo>
                      <a:pt x="1304" y="1640"/>
                    </a:lnTo>
                    <a:lnTo>
                      <a:pt x="1244" y="1637"/>
                    </a:lnTo>
                    <a:lnTo>
                      <a:pt x="1184" y="1631"/>
                    </a:lnTo>
                    <a:lnTo>
                      <a:pt x="1120" y="1623"/>
                    </a:lnTo>
                    <a:lnTo>
                      <a:pt x="1055" y="1610"/>
                    </a:lnTo>
                    <a:lnTo>
                      <a:pt x="991" y="1597"/>
                    </a:lnTo>
                    <a:lnTo>
                      <a:pt x="923" y="1581"/>
                    </a:lnTo>
                    <a:lnTo>
                      <a:pt x="856" y="1563"/>
                    </a:lnTo>
                    <a:lnTo>
                      <a:pt x="790" y="1543"/>
                    </a:lnTo>
                    <a:lnTo>
                      <a:pt x="722" y="1523"/>
                    </a:lnTo>
                    <a:lnTo>
                      <a:pt x="656" y="1501"/>
                    </a:lnTo>
                    <a:lnTo>
                      <a:pt x="591" y="1478"/>
                    </a:lnTo>
                    <a:lnTo>
                      <a:pt x="526" y="1455"/>
                    </a:lnTo>
                    <a:lnTo>
                      <a:pt x="466" y="1432"/>
                    </a:lnTo>
                    <a:lnTo>
                      <a:pt x="405" y="1409"/>
                    </a:lnTo>
                    <a:lnTo>
                      <a:pt x="348" y="1388"/>
                    </a:lnTo>
                    <a:lnTo>
                      <a:pt x="294" y="1365"/>
                    </a:lnTo>
                    <a:lnTo>
                      <a:pt x="245" y="1343"/>
                    </a:lnTo>
                    <a:lnTo>
                      <a:pt x="197" y="1324"/>
                    </a:lnTo>
                    <a:lnTo>
                      <a:pt x="154" y="1306"/>
                    </a:lnTo>
                    <a:lnTo>
                      <a:pt x="115" y="1288"/>
                    </a:lnTo>
                    <a:lnTo>
                      <a:pt x="83" y="1273"/>
                    </a:lnTo>
                    <a:lnTo>
                      <a:pt x="54" y="1260"/>
                    </a:lnTo>
                    <a:lnTo>
                      <a:pt x="31" y="1249"/>
                    </a:lnTo>
                    <a:lnTo>
                      <a:pt x="15" y="1241"/>
                    </a:lnTo>
                    <a:lnTo>
                      <a:pt x="4" y="1237"/>
                    </a:lnTo>
                    <a:lnTo>
                      <a:pt x="0" y="1235"/>
                    </a:lnTo>
                    <a:lnTo>
                      <a:pt x="3" y="1231"/>
                    </a:lnTo>
                    <a:lnTo>
                      <a:pt x="8" y="1222"/>
                    </a:lnTo>
                    <a:lnTo>
                      <a:pt x="17" y="1206"/>
                    </a:lnTo>
                    <a:lnTo>
                      <a:pt x="29" y="1183"/>
                    </a:lnTo>
                    <a:lnTo>
                      <a:pt x="45" y="1156"/>
                    </a:lnTo>
                    <a:lnTo>
                      <a:pt x="62" y="1124"/>
                    </a:lnTo>
                    <a:lnTo>
                      <a:pt x="84" y="1088"/>
                    </a:lnTo>
                    <a:lnTo>
                      <a:pt x="107" y="1048"/>
                    </a:lnTo>
                    <a:lnTo>
                      <a:pt x="134" y="1003"/>
                    </a:lnTo>
                    <a:lnTo>
                      <a:pt x="162" y="956"/>
                    </a:lnTo>
                    <a:lnTo>
                      <a:pt x="192" y="906"/>
                    </a:lnTo>
                    <a:lnTo>
                      <a:pt x="226" y="855"/>
                    </a:lnTo>
                    <a:lnTo>
                      <a:pt x="261" y="801"/>
                    </a:lnTo>
                    <a:lnTo>
                      <a:pt x="297" y="747"/>
                    </a:lnTo>
                    <a:lnTo>
                      <a:pt x="335" y="691"/>
                    </a:lnTo>
                    <a:lnTo>
                      <a:pt x="374" y="634"/>
                    </a:lnTo>
                    <a:lnTo>
                      <a:pt x="415" y="579"/>
                    </a:lnTo>
                    <a:lnTo>
                      <a:pt x="458" y="522"/>
                    </a:lnTo>
                    <a:lnTo>
                      <a:pt x="500" y="467"/>
                    </a:lnTo>
                    <a:lnTo>
                      <a:pt x="544" y="413"/>
                    </a:lnTo>
                    <a:lnTo>
                      <a:pt x="589" y="362"/>
                    </a:lnTo>
                    <a:lnTo>
                      <a:pt x="633" y="310"/>
                    </a:lnTo>
                    <a:lnTo>
                      <a:pt x="679" y="263"/>
                    </a:lnTo>
                    <a:lnTo>
                      <a:pt x="725" y="219"/>
                    </a:lnTo>
                    <a:lnTo>
                      <a:pt x="771" y="178"/>
                    </a:lnTo>
                    <a:lnTo>
                      <a:pt x="817" y="142"/>
                    </a:lnTo>
                    <a:lnTo>
                      <a:pt x="861" y="108"/>
                    </a:lnTo>
                    <a:lnTo>
                      <a:pt x="907" y="81"/>
                    </a:lnTo>
                    <a:lnTo>
                      <a:pt x="951" y="58"/>
                    </a:lnTo>
                    <a:lnTo>
                      <a:pt x="995" y="41"/>
                    </a:lnTo>
                    <a:lnTo>
                      <a:pt x="1067" y="20"/>
                    </a:lnTo>
                    <a:lnTo>
                      <a:pt x="1140" y="7"/>
                    </a:lnTo>
                    <a:lnTo>
                      <a:pt x="1213" y="0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6"/>
              <p:cNvSpPr>
                <a:spLocks noEditPoints="1"/>
              </p:cNvSpPr>
              <p:nvPr/>
            </p:nvSpPr>
            <p:spPr bwMode="auto">
              <a:xfrm>
                <a:off x="4075907" y="2991093"/>
                <a:ext cx="1884180" cy="1488466"/>
              </a:xfrm>
              <a:custGeom>
                <a:avLst/>
                <a:gdLst>
                  <a:gd name="T0" fmla="*/ 667 w 2078"/>
                  <a:gd name="T1" fmla="*/ 130 h 1640"/>
                  <a:gd name="T2" fmla="*/ 477 w 2078"/>
                  <a:gd name="T3" fmla="*/ 194 h 1640"/>
                  <a:gd name="T4" fmla="*/ 312 w 2078"/>
                  <a:gd name="T5" fmla="*/ 310 h 1640"/>
                  <a:gd name="T6" fmla="*/ 185 w 2078"/>
                  <a:gd name="T7" fmla="*/ 472 h 1640"/>
                  <a:gd name="T8" fmla="*/ 110 w 2078"/>
                  <a:gd name="T9" fmla="*/ 670 h 1640"/>
                  <a:gd name="T10" fmla="*/ 96 w 2078"/>
                  <a:gd name="T11" fmla="*/ 877 h 1640"/>
                  <a:gd name="T12" fmla="*/ 143 w 2078"/>
                  <a:gd name="T13" fmla="*/ 1074 h 1640"/>
                  <a:gd name="T14" fmla="*/ 242 w 2078"/>
                  <a:gd name="T15" fmla="*/ 1248 h 1640"/>
                  <a:gd name="T16" fmla="*/ 389 w 2078"/>
                  <a:gd name="T17" fmla="*/ 1388 h 1640"/>
                  <a:gd name="T18" fmla="*/ 578 w 2078"/>
                  <a:gd name="T19" fmla="*/ 1482 h 1640"/>
                  <a:gd name="T20" fmla="*/ 784 w 2078"/>
                  <a:gd name="T21" fmla="*/ 1516 h 1640"/>
                  <a:gd name="T22" fmla="*/ 985 w 2078"/>
                  <a:gd name="T23" fmla="*/ 1489 h 1640"/>
                  <a:gd name="T24" fmla="*/ 1169 w 2078"/>
                  <a:gd name="T25" fmla="*/ 1407 h 1640"/>
                  <a:gd name="T26" fmla="*/ 1321 w 2078"/>
                  <a:gd name="T27" fmla="*/ 1275 h 1640"/>
                  <a:gd name="T28" fmla="*/ 1433 w 2078"/>
                  <a:gd name="T29" fmla="*/ 1101 h 1640"/>
                  <a:gd name="T30" fmla="*/ 1488 w 2078"/>
                  <a:gd name="T31" fmla="*/ 894 h 1640"/>
                  <a:gd name="T32" fmla="*/ 1480 w 2078"/>
                  <a:gd name="T33" fmla="*/ 691 h 1640"/>
                  <a:gd name="T34" fmla="*/ 1416 w 2078"/>
                  <a:gd name="T35" fmla="*/ 501 h 1640"/>
                  <a:gd name="T36" fmla="*/ 1300 w 2078"/>
                  <a:gd name="T37" fmla="*/ 336 h 1640"/>
                  <a:gd name="T38" fmla="*/ 1139 w 2078"/>
                  <a:gd name="T39" fmla="*/ 209 h 1640"/>
                  <a:gd name="T40" fmla="*/ 941 w 2078"/>
                  <a:gd name="T41" fmla="*/ 134 h 1640"/>
                  <a:gd name="T42" fmla="*/ 794 w 2078"/>
                  <a:gd name="T43" fmla="*/ 0 h 1640"/>
                  <a:gd name="T44" fmla="*/ 1011 w 2078"/>
                  <a:gd name="T45" fmla="*/ 20 h 1640"/>
                  <a:gd name="T46" fmla="*/ 1173 w 2078"/>
                  <a:gd name="T47" fmla="*/ 81 h 1640"/>
                  <a:gd name="T48" fmla="*/ 1309 w 2078"/>
                  <a:gd name="T49" fmla="*/ 178 h 1640"/>
                  <a:gd name="T50" fmla="*/ 1447 w 2078"/>
                  <a:gd name="T51" fmla="*/ 310 h 1640"/>
                  <a:gd name="T52" fmla="*/ 1579 w 2078"/>
                  <a:gd name="T53" fmla="*/ 467 h 1640"/>
                  <a:gd name="T54" fmla="*/ 1706 w 2078"/>
                  <a:gd name="T55" fmla="*/ 634 h 1640"/>
                  <a:gd name="T56" fmla="*/ 1819 w 2078"/>
                  <a:gd name="T57" fmla="*/ 801 h 1640"/>
                  <a:gd name="T58" fmla="*/ 1917 w 2078"/>
                  <a:gd name="T59" fmla="*/ 956 h 1640"/>
                  <a:gd name="T60" fmla="*/ 1996 w 2078"/>
                  <a:gd name="T61" fmla="*/ 1087 h 1640"/>
                  <a:gd name="T62" fmla="*/ 2051 w 2078"/>
                  <a:gd name="T63" fmla="*/ 1183 h 1640"/>
                  <a:gd name="T64" fmla="*/ 2077 w 2078"/>
                  <a:gd name="T65" fmla="*/ 1232 h 1640"/>
                  <a:gd name="T66" fmla="*/ 2064 w 2078"/>
                  <a:gd name="T67" fmla="*/ 1241 h 1640"/>
                  <a:gd name="T68" fmla="*/ 1997 w 2078"/>
                  <a:gd name="T69" fmla="*/ 1273 h 1640"/>
                  <a:gd name="T70" fmla="*/ 1882 w 2078"/>
                  <a:gd name="T71" fmla="*/ 1323 h 1640"/>
                  <a:gd name="T72" fmla="*/ 1731 w 2078"/>
                  <a:gd name="T73" fmla="*/ 1387 h 1640"/>
                  <a:gd name="T74" fmla="*/ 1552 w 2078"/>
                  <a:gd name="T75" fmla="*/ 1455 h 1640"/>
                  <a:gd name="T76" fmla="*/ 1358 w 2078"/>
                  <a:gd name="T77" fmla="*/ 1523 h 1640"/>
                  <a:gd name="T78" fmla="*/ 1157 w 2078"/>
                  <a:gd name="T79" fmla="*/ 1581 h 1640"/>
                  <a:gd name="T80" fmla="*/ 958 w 2078"/>
                  <a:gd name="T81" fmla="*/ 1623 h 1640"/>
                  <a:gd name="T82" fmla="*/ 776 w 2078"/>
                  <a:gd name="T83" fmla="*/ 1640 h 1640"/>
                  <a:gd name="T84" fmla="*/ 617 w 2078"/>
                  <a:gd name="T85" fmla="*/ 1628 h 1640"/>
                  <a:gd name="T86" fmla="*/ 435 w 2078"/>
                  <a:gd name="T87" fmla="*/ 1558 h 1640"/>
                  <a:gd name="T88" fmla="*/ 258 w 2078"/>
                  <a:gd name="T89" fmla="*/ 1431 h 1640"/>
                  <a:gd name="T90" fmla="*/ 124 w 2078"/>
                  <a:gd name="T91" fmla="*/ 1267 h 1640"/>
                  <a:gd name="T92" fmla="*/ 37 w 2078"/>
                  <a:gd name="T93" fmla="*/ 1074 h 1640"/>
                  <a:gd name="T94" fmla="*/ 0 w 2078"/>
                  <a:gd name="T95" fmla="*/ 863 h 1640"/>
                  <a:gd name="T96" fmla="*/ 19 w 2078"/>
                  <a:gd name="T97" fmla="*/ 645 h 1640"/>
                  <a:gd name="T98" fmla="*/ 99 w 2078"/>
                  <a:gd name="T99" fmla="*/ 434 h 1640"/>
                  <a:gd name="T100" fmla="*/ 226 w 2078"/>
                  <a:gd name="T101" fmla="*/ 259 h 1640"/>
                  <a:gd name="T102" fmla="*/ 390 w 2078"/>
                  <a:gd name="T103" fmla="*/ 126 h 1640"/>
                  <a:gd name="T104" fmla="*/ 583 w 2078"/>
                  <a:gd name="T105" fmla="*/ 37 h 1640"/>
                  <a:gd name="T106" fmla="*/ 794 w 2078"/>
                  <a:gd name="T107" fmla="*/ 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8" h="1640">
                    <a:moveTo>
                      <a:pt x="802" y="119"/>
                    </a:moveTo>
                    <a:lnTo>
                      <a:pt x="733" y="122"/>
                    </a:lnTo>
                    <a:lnTo>
                      <a:pt x="667" y="130"/>
                    </a:lnTo>
                    <a:lnTo>
                      <a:pt x="601" y="146"/>
                    </a:lnTo>
                    <a:lnTo>
                      <a:pt x="537" y="167"/>
                    </a:lnTo>
                    <a:lnTo>
                      <a:pt x="477" y="194"/>
                    </a:lnTo>
                    <a:lnTo>
                      <a:pt x="417" y="228"/>
                    </a:lnTo>
                    <a:lnTo>
                      <a:pt x="363" y="267"/>
                    </a:lnTo>
                    <a:lnTo>
                      <a:pt x="312" y="310"/>
                    </a:lnTo>
                    <a:lnTo>
                      <a:pt x="265" y="360"/>
                    </a:lnTo>
                    <a:lnTo>
                      <a:pt x="223" y="413"/>
                    </a:lnTo>
                    <a:lnTo>
                      <a:pt x="185" y="472"/>
                    </a:lnTo>
                    <a:lnTo>
                      <a:pt x="154" y="534"/>
                    </a:lnTo>
                    <a:lnTo>
                      <a:pt x="129" y="602"/>
                    </a:lnTo>
                    <a:lnTo>
                      <a:pt x="110" y="670"/>
                    </a:lnTo>
                    <a:lnTo>
                      <a:pt x="99" y="739"/>
                    </a:lnTo>
                    <a:lnTo>
                      <a:pt x="95" y="808"/>
                    </a:lnTo>
                    <a:lnTo>
                      <a:pt x="96" y="877"/>
                    </a:lnTo>
                    <a:lnTo>
                      <a:pt x="106" y="944"/>
                    </a:lnTo>
                    <a:lnTo>
                      <a:pt x="122" y="1010"/>
                    </a:lnTo>
                    <a:lnTo>
                      <a:pt x="143" y="1074"/>
                    </a:lnTo>
                    <a:lnTo>
                      <a:pt x="170" y="1134"/>
                    </a:lnTo>
                    <a:lnTo>
                      <a:pt x="204" y="1192"/>
                    </a:lnTo>
                    <a:lnTo>
                      <a:pt x="242" y="1248"/>
                    </a:lnTo>
                    <a:lnTo>
                      <a:pt x="286" y="1299"/>
                    </a:lnTo>
                    <a:lnTo>
                      <a:pt x="335" y="1346"/>
                    </a:lnTo>
                    <a:lnTo>
                      <a:pt x="389" y="1388"/>
                    </a:lnTo>
                    <a:lnTo>
                      <a:pt x="448" y="1424"/>
                    </a:lnTo>
                    <a:lnTo>
                      <a:pt x="510" y="1457"/>
                    </a:lnTo>
                    <a:lnTo>
                      <a:pt x="578" y="1482"/>
                    </a:lnTo>
                    <a:lnTo>
                      <a:pt x="647" y="1500"/>
                    </a:lnTo>
                    <a:lnTo>
                      <a:pt x="715" y="1512"/>
                    </a:lnTo>
                    <a:lnTo>
                      <a:pt x="784" y="1516"/>
                    </a:lnTo>
                    <a:lnTo>
                      <a:pt x="853" y="1513"/>
                    </a:lnTo>
                    <a:lnTo>
                      <a:pt x="920" y="1504"/>
                    </a:lnTo>
                    <a:lnTo>
                      <a:pt x="985" y="1489"/>
                    </a:lnTo>
                    <a:lnTo>
                      <a:pt x="1050" y="1468"/>
                    </a:lnTo>
                    <a:lnTo>
                      <a:pt x="1111" y="1439"/>
                    </a:lnTo>
                    <a:lnTo>
                      <a:pt x="1169" y="1407"/>
                    </a:lnTo>
                    <a:lnTo>
                      <a:pt x="1224" y="1368"/>
                    </a:lnTo>
                    <a:lnTo>
                      <a:pt x="1275" y="1325"/>
                    </a:lnTo>
                    <a:lnTo>
                      <a:pt x="1321" y="1275"/>
                    </a:lnTo>
                    <a:lnTo>
                      <a:pt x="1364" y="1221"/>
                    </a:lnTo>
                    <a:lnTo>
                      <a:pt x="1401" y="1163"/>
                    </a:lnTo>
                    <a:lnTo>
                      <a:pt x="1433" y="1101"/>
                    </a:lnTo>
                    <a:lnTo>
                      <a:pt x="1457" y="1033"/>
                    </a:lnTo>
                    <a:lnTo>
                      <a:pt x="1476" y="965"/>
                    </a:lnTo>
                    <a:lnTo>
                      <a:pt x="1488" y="894"/>
                    </a:lnTo>
                    <a:lnTo>
                      <a:pt x="1492" y="826"/>
                    </a:lnTo>
                    <a:lnTo>
                      <a:pt x="1490" y="758"/>
                    </a:lnTo>
                    <a:lnTo>
                      <a:pt x="1480" y="691"/>
                    </a:lnTo>
                    <a:lnTo>
                      <a:pt x="1465" y="625"/>
                    </a:lnTo>
                    <a:lnTo>
                      <a:pt x="1444" y="561"/>
                    </a:lnTo>
                    <a:lnTo>
                      <a:pt x="1416" y="501"/>
                    </a:lnTo>
                    <a:lnTo>
                      <a:pt x="1383" y="441"/>
                    </a:lnTo>
                    <a:lnTo>
                      <a:pt x="1344" y="387"/>
                    </a:lnTo>
                    <a:lnTo>
                      <a:pt x="1300" y="336"/>
                    </a:lnTo>
                    <a:lnTo>
                      <a:pt x="1251" y="289"/>
                    </a:lnTo>
                    <a:lnTo>
                      <a:pt x="1197" y="247"/>
                    </a:lnTo>
                    <a:lnTo>
                      <a:pt x="1139" y="209"/>
                    </a:lnTo>
                    <a:lnTo>
                      <a:pt x="1076" y="178"/>
                    </a:lnTo>
                    <a:lnTo>
                      <a:pt x="1009" y="153"/>
                    </a:lnTo>
                    <a:lnTo>
                      <a:pt x="941" y="134"/>
                    </a:lnTo>
                    <a:lnTo>
                      <a:pt x="871" y="123"/>
                    </a:lnTo>
                    <a:lnTo>
                      <a:pt x="802" y="119"/>
                    </a:lnTo>
                    <a:close/>
                    <a:moveTo>
                      <a:pt x="794" y="0"/>
                    </a:moveTo>
                    <a:lnTo>
                      <a:pt x="865" y="0"/>
                    </a:lnTo>
                    <a:lnTo>
                      <a:pt x="938" y="7"/>
                    </a:lnTo>
                    <a:lnTo>
                      <a:pt x="1011" y="20"/>
                    </a:lnTo>
                    <a:lnTo>
                      <a:pt x="1084" y="41"/>
                    </a:lnTo>
                    <a:lnTo>
                      <a:pt x="1128" y="58"/>
                    </a:lnTo>
                    <a:lnTo>
                      <a:pt x="1173" y="81"/>
                    </a:lnTo>
                    <a:lnTo>
                      <a:pt x="1217" y="108"/>
                    </a:lnTo>
                    <a:lnTo>
                      <a:pt x="1263" y="140"/>
                    </a:lnTo>
                    <a:lnTo>
                      <a:pt x="1309" y="178"/>
                    </a:lnTo>
                    <a:lnTo>
                      <a:pt x="1355" y="219"/>
                    </a:lnTo>
                    <a:lnTo>
                      <a:pt x="1401" y="263"/>
                    </a:lnTo>
                    <a:lnTo>
                      <a:pt x="1447" y="310"/>
                    </a:lnTo>
                    <a:lnTo>
                      <a:pt x="1491" y="360"/>
                    </a:lnTo>
                    <a:lnTo>
                      <a:pt x="1536" y="413"/>
                    </a:lnTo>
                    <a:lnTo>
                      <a:pt x="1579" y="467"/>
                    </a:lnTo>
                    <a:lnTo>
                      <a:pt x="1622" y="522"/>
                    </a:lnTo>
                    <a:lnTo>
                      <a:pt x="1664" y="577"/>
                    </a:lnTo>
                    <a:lnTo>
                      <a:pt x="1706" y="634"/>
                    </a:lnTo>
                    <a:lnTo>
                      <a:pt x="1745" y="691"/>
                    </a:lnTo>
                    <a:lnTo>
                      <a:pt x="1782" y="746"/>
                    </a:lnTo>
                    <a:lnTo>
                      <a:pt x="1819" y="801"/>
                    </a:lnTo>
                    <a:lnTo>
                      <a:pt x="1854" y="855"/>
                    </a:lnTo>
                    <a:lnTo>
                      <a:pt x="1886" y="907"/>
                    </a:lnTo>
                    <a:lnTo>
                      <a:pt x="1917" y="956"/>
                    </a:lnTo>
                    <a:lnTo>
                      <a:pt x="1946" y="1004"/>
                    </a:lnTo>
                    <a:lnTo>
                      <a:pt x="1973" y="1048"/>
                    </a:lnTo>
                    <a:lnTo>
                      <a:pt x="1996" y="1087"/>
                    </a:lnTo>
                    <a:lnTo>
                      <a:pt x="2017" y="1124"/>
                    </a:lnTo>
                    <a:lnTo>
                      <a:pt x="2035" y="1156"/>
                    </a:lnTo>
                    <a:lnTo>
                      <a:pt x="2051" y="1183"/>
                    </a:lnTo>
                    <a:lnTo>
                      <a:pt x="2063" y="1205"/>
                    </a:lnTo>
                    <a:lnTo>
                      <a:pt x="2071" y="1221"/>
                    </a:lnTo>
                    <a:lnTo>
                      <a:pt x="2077" y="1232"/>
                    </a:lnTo>
                    <a:lnTo>
                      <a:pt x="2078" y="1234"/>
                    </a:lnTo>
                    <a:lnTo>
                      <a:pt x="2075" y="1237"/>
                    </a:lnTo>
                    <a:lnTo>
                      <a:pt x="2064" y="1241"/>
                    </a:lnTo>
                    <a:lnTo>
                      <a:pt x="2048" y="1249"/>
                    </a:lnTo>
                    <a:lnTo>
                      <a:pt x="2025" y="1260"/>
                    </a:lnTo>
                    <a:lnTo>
                      <a:pt x="1997" y="1273"/>
                    </a:lnTo>
                    <a:lnTo>
                      <a:pt x="1963" y="1288"/>
                    </a:lnTo>
                    <a:lnTo>
                      <a:pt x="1926" y="1306"/>
                    </a:lnTo>
                    <a:lnTo>
                      <a:pt x="1882" y="1323"/>
                    </a:lnTo>
                    <a:lnTo>
                      <a:pt x="1835" y="1343"/>
                    </a:lnTo>
                    <a:lnTo>
                      <a:pt x="1785" y="1365"/>
                    </a:lnTo>
                    <a:lnTo>
                      <a:pt x="1731" y="1387"/>
                    </a:lnTo>
                    <a:lnTo>
                      <a:pt x="1673" y="1410"/>
                    </a:lnTo>
                    <a:lnTo>
                      <a:pt x="1614" y="1433"/>
                    </a:lnTo>
                    <a:lnTo>
                      <a:pt x="1552" y="1455"/>
                    </a:lnTo>
                    <a:lnTo>
                      <a:pt x="1488" y="1478"/>
                    </a:lnTo>
                    <a:lnTo>
                      <a:pt x="1424" y="1501"/>
                    </a:lnTo>
                    <a:lnTo>
                      <a:pt x="1358" y="1523"/>
                    </a:lnTo>
                    <a:lnTo>
                      <a:pt x="1290" y="1543"/>
                    </a:lnTo>
                    <a:lnTo>
                      <a:pt x="1223" y="1563"/>
                    </a:lnTo>
                    <a:lnTo>
                      <a:pt x="1157" y="1581"/>
                    </a:lnTo>
                    <a:lnTo>
                      <a:pt x="1089" y="1597"/>
                    </a:lnTo>
                    <a:lnTo>
                      <a:pt x="1023" y="1611"/>
                    </a:lnTo>
                    <a:lnTo>
                      <a:pt x="958" y="1623"/>
                    </a:lnTo>
                    <a:lnTo>
                      <a:pt x="896" y="1631"/>
                    </a:lnTo>
                    <a:lnTo>
                      <a:pt x="834" y="1638"/>
                    </a:lnTo>
                    <a:lnTo>
                      <a:pt x="776" y="1640"/>
                    </a:lnTo>
                    <a:lnTo>
                      <a:pt x="719" y="1640"/>
                    </a:lnTo>
                    <a:lnTo>
                      <a:pt x="667" y="1636"/>
                    </a:lnTo>
                    <a:lnTo>
                      <a:pt x="617" y="1628"/>
                    </a:lnTo>
                    <a:lnTo>
                      <a:pt x="572" y="1617"/>
                    </a:lnTo>
                    <a:lnTo>
                      <a:pt x="501" y="1590"/>
                    </a:lnTo>
                    <a:lnTo>
                      <a:pt x="435" y="1558"/>
                    </a:lnTo>
                    <a:lnTo>
                      <a:pt x="371" y="1520"/>
                    </a:lnTo>
                    <a:lnTo>
                      <a:pt x="313" y="1478"/>
                    </a:lnTo>
                    <a:lnTo>
                      <a:pt x="258" y="1431"/>
                    </a:lnTo>
                    <a:lnTo>
                      <a:pt x="209" y="1380"/>
                    </a:lnTo>
                    <a:lnTo>
                      <a:pt x="164" y="1325"/>
                    </a:lnTo>
                    <a:lnTo>
                      <a:pt x="124" y="1267"/>
                    </a:lnTo>
                    <a:lnTo>
                      <a:pt x="89" y="1205"/>
                    </a:lnTo>
                    <a:lnTo>
                      <a:pt x="60" y="1141"/>
                    </a:lnTo>
                    <a:lnTo>
                      <a:pt x="37" y="1074"/>
                    </a:lnTo>
                    <a:lnTo>
                      <a:pt x="18" y="1005"/>
                    </a:lnTo>
                    <a:lnTo>
                      <a:pt x="6" y="935"/>
                    </a:lnTo>
                    <a:lnTo>
                      <a:pt x="0" y="863"/>
                    </a:lnTo>
                    <a:lnTo>
                      <a:pt x="0" y="792"/>
                    </a:lnTo>
                    <a:lnTo>
                      <a:pt x="7" y="718"/>
                    </a:lnTo>
                    <a:lnTo>
                      <a:pt x="19" y="645"/>
                    </a:lnTo>
                    <a:lnTo>
                      <a:pt x="39" y="572"/>
                    </a:lnTo>
                    <a:lnTo>
                      <a:pt x="66" y="502"/>
                    </a:lnTo>
                    <a:lnTo>
                      <a:pt x="99" y="434"/>
                    </a:lnTo>
                    <a:lnTo>
                      <a:pt x="137" y="372"/>
                    </a:lnTo>
                    <a:lnTo>
                      <a:pt x="178" y="313"/>
                    </a:lnTo>
                    <a:lnTo>
                      <a:pt x="226" y="259"/>
                    </a:lnTo>
                    <a:lnTo>
                      <a:pt x="277" y="209"/>
                    </a:lnTo>
                    <a:lnTo>
                      <a:pt x="332" y="165"/>
                    </a:lnTo>
                    <a:lnTo>
                      <a:pt x="390" y="126"/>
                    </a:lnTo>
                    <a:lnTo>
                      <a:pt x="452" y="91"/>
                    </a:lnTo>
                    <a:lnTo>
                      <a:pt x="516" y="61"/>
                    </a:lnTo>
                    <a:lnTo>
                      <a:pt x="583" y="37"/>
                    </a:lnTo>
                    <a:lnTo>
                      <a:pt x="652" y="19"/>
                    </a:lnTo>
                    <a:lnTo>
                      <a:pt x="722" y="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27"/>
              <p:cNvSpPr>
                <a:spLocks noEditPoints="1"/>
              </p:cNvSpPr>
              <p:nvPr/>
            </p:nvSpPr>
            <p:spPr bwMode="auto">
              <a:xfrm>
                <a:off x="4547860" y="4270810"/>
                <a:ext cx="1499358" cy="1717182"/>
              </a:xfrm>
              <a:custGeom>
                <a:avLst/>
                <a:gdLst>
                  <a:gd name="T0" fmla="*/ 699 w 1653"/>
                  <a:gd name="T1" fmla="*/ 403 h 1892"/>
                  <a:gd name="T2" fmla="*/ 506 w 1653"/>
                  <a:gd name="T3" fmla="*/ 462 h 1892"/>
                  <a:gd name="T4" fmla="*/ 336 w 1653"/>
                  <a:gd name="T5" fmla="*/ 577 h 1892"/>
                  <a:gd name="T6" fmla="*/ 202 w 1653"/>
                  <a:gd name="T7" fmla="*/ 741 h 1892"/>
                  <a:gd name="T8" fmla="*/ 127 w 1653"/>
                  <a:gd name="T9" fmla="*/ 934 h 1892"/>
                  <a:gd name="T10" fmla="*/ 109 w 1653"/>
                  <a:gd name="T11" fmla="*/ 1135 h 1892"/>
                  <a:gd name="T12" fmla="*/ 151 w 1653"/>
                  <a:gd name="T13" fmla="*/ 1332 h 1892"/>
                  <a:gd name="T14" fmla="*/ 247 w 1653"/>
                  <a:gd name="T15" fmla="*/ 1510 h 1892"/>
                  <a:gd name="T16" fmla="*/ 397 w 1653"/>
                  <a:gd name="T17" fmla="*/ 1659 h 1892"/>
                  <a:gd name="T18" fmla="*/ 583 w 1653"/>
                  <a:gd name="T19" fmla="*/ 1754 h 1892"/>
                  <a:gd name="T20" fmla="*/ 783 w 1653"/>
                  <a:gd name="T21" fmla="*/ 1791 h 1892"/>
                  <a:gd name="T22" fmla="*/ 982 w 1653"/>
                  <a:gd name="T23" fmla="*/ 1769 h 1892"/>
                  <a:gd name="T24" fmla="*/ 1168 w 1653"/>
                  <a:gd name="T25" fmla="*/ 1691 h 1892"/>
                  <a:gd name="T26" fmla="*/ 1328 w 1653"/>
                  <a:gd name="T27" fmla="*/ 1559 h 1892"/>
                  <a:gd name="T28" fmla="*/ 1445 w 1653"/>
                  <a:gd name="T29" fmla="*/ 1381 h 1892"/>
                  <a:gd name="T30" fmla="*/ 1500 w 1653"/>
                  <a:gd name="T31" fmla="*/ 1184 h 1892"/>
                  <a:gd name="T32" fmla="*/ 1498 w 1653"/>
                  <a:gd name="T33" fmla="*/ 983 h 1892"/>
                  <a:gd name="T34" fmla="*/ 1438 w 1653"/>
                  <a:gd name="T35" fmla="*/ 791 h 1892"/>
                  <a:gd name="T36" fmla="*/ 1324 w 1653"/>
                  <a:gd name="T37" fmla="*/ 621 h 1892"/>
                  <a:gd name="T38" fmla="*/ 1159 w 1653"/>
                  <a:gd name="T39" fmla="*/ 488 h 1892"/>
                  <a:gd name="T40" fmla="*/ 966 w 1653"/>
                  <a:gd name="T41" fmla="*/ 412 h 1892"/>
                  <a:gd name="T42" fmla="*/ 1601 w 1653"/>
                  <a:gd name="T43" fmla="*/ 0 h 1892"/>
                  <a:gd name="T44" fmla="*/ 1607 w 1653"/>
                  <a:gd name="T45" fmla="*/ 37 h 1892"/>
                  <a:gd name="T46" fmla="*/ 1619 w 1653"/>
                  <a:gd name="T47" fmla="*/ 143 h 1892"/>
                  <a:gd name="T48" fmla="*/ 1634 w 1653"/>
                  <a:gd name="T49" fmla="*/ 299 h 1892"/>
                  <a:gd name="T50" fmla="*/ 1646 w 1653"/>
                  <a:gd name="T51" fmla="*/ 493 h 1892"/>
                  <a:gd name="T52" fmla="*/ 1653 w 1653"/>
                  <a:gd name="T53" fmla="*/ 710 h 1892"/>
                  <a:gd name="T54" fmla="*/ 1649 w 1653"/>
                  <a:gd name="T55" fmla="*/ 934 h 1892"/>
                  <a:gd name="T56" fmla="*/ 1630 w 1653"/>
                  <a:gd name="T57" fmla="*/ 1151 h 1892"/>
                  <a:gd name="T58" fmla="*/ 1591 w 1653"/>
                  <a:gd name="T59" fmla="*/ 1348 h 1892"/>
                  <a:gd name="T60" fmla="*/ 1527 w 1653"/>
                  <a:gd name="T61" fmla="*/ 1507 h 1892"/>
                  <a:gd name="T62" fmla="*/ 1402 w 1653"/>
                  <a:gd name="T63" fmla="*/ 1663 h 1892"/>
                  <a:gd name="T64" fmla="*/ 1226 w 1653"/>
                  <a:gd name="T65" fmla="*/ 1791 h 1892"/>
                  <a:gd name="T66" fmla="*/ 1028 w 1653"/>
                  <a:gd name="T67" fmla="*/ 1868 h 1892"/>
                  <a:gd name="T68" fmla="*/ 818 w 1653"/>
                  <a:gd name="T69" fmla="*/ 1892 h 1892"/>
                  <a:gd name="T70" fmla="*/ 606 w 1653"/>
                  <a:gd name="T71" fmla="*/ 1861 h 1892"/>
                  <a:gd name="T72" fmla="*/ 405 w 1653"/>
                  <a:gd name="T73" fmla="*/ 1775 h 1892"/>
                  <a:gd name="T74" fmla="*/ 229 w 1653"/>
                  <a:gd name="T75" fmla="*/ 1636 h 1892"/>
                  <a:gd name="T76" fmla="*/ 101 w 1653"/>
                  <a:gd name="T77" fmla="*/ 1460 h 1892"/>
                  <a:gd name="T78" fmla="*/ 24 w 1653"/>
                  <a:gd name="T79" fmla="*/ 1262 h 1892"/>
                  <a:gd name="T80" fmla="*/ 0 w 1653"/>
                  <a:gd name="T81" fmla="*/ 1052 h 1892"/>
                  <a:gd name="T82" fmla="*/ 31 w 1653"/>
                  <a:gd name="T83" fmla="*/ 840 h 1892"/>
                  <a:gd name="T84" fmla="*/ 117 w 1653"/>
                  <a:gd name="T85" fmla="*/ 639 h 1892"/>
                  <a:gd name="T86" fmla="*/ 229 w 1653"/>
                  <a:gd name="T87" fmla="*/ 499 h 1892"/>
                  <a:gd name="T88" fmla="*/ 378 w 1653"/>
                  <a:gd name="T89" fmla="*/ 393 h 1892"/>
                  <a:gd name="T90" fmla="*/ 563 w 1653"/>
                  <a:gd name="T91" fmla="*/ 300 h 1892"/>
                  <a:gd name="T92" fmla="*/ 769 w 1653"/>
                  <a:gd name="T93" fmla="*/ 218 h 1892"/>
                  <a:gd name="T94" fmla="*/ 981 w 1653"/>
                  <a:gd name="T95" fmla="*/ 149 h 1892"/>
                  <a:gd name="T96" fmla="*/ 1185 w 1653"/>
                  <a:gd name="T97" fmla="*/ 93 h 1892"/>
                  <a:gd name="T98" fmla="*/ 1363 w 1653"/>
                  <a:gd name="T99" fmla="*/ 49 h 1892"/>
                  <a:gd name="T100" fmla="*/ 1502 w 1653"/>
                  <a:gd name="T101" fmla="*/ 18 h 1892"/>
                  <a:gd name="T102" fmla="*/ 1585 w 1653"/>
                  <a:gd name="T103" fmla="*/ 2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3" h="1892">
                    <a:moveTo>
                      <a:pt x="832" y="395"/>
                    </a:moveTo>
                    <a:lnTo>
                      <a:pt x="765" y="395"/>
                    </a:lnTo>
                    <a:lnTo>
                      <a:pt x="699" y="403"/>
                    </a:lnTo>
                    <a:lnTo>
                      <a:pt x="633" y="416"/>
                    </a:lnTo>
                    <a:lnTo>
                      <a:pt x="568" y="437"/>
                    </a:lnTo>
                    <a:lnTo>
                      <a:pt x="506" y="462"/>
                    </a:lnTo>
                    <a:lnTo>
                      <a:pt x="447" y="495"/>
                    </a:lnTo>
                    <a:lnTo>
                      <a:pt x="390" y="532"/>
                    </a:lnTo>
                    <a:lnTo>
                      <a:pt x="336" y="577"/>
                    </a:lnTo>
                    <a:lnTo>
                      <a:pt x="287" y="627"/>
                    </a:lnTo>
                    <a:lnTo>
                      <a:pt x="242" y="682"/>
                    </a:lnTo>
                    <a:lnTo>
                      <a:pt x="202" y="741"/>
                    </a:lnTo>
                    <a:lnTo>
                      <a:pt x="171" y="805"/>
                    </a:lnTo>
                    <a:lnTo>
                      <a:pt x="146" y="868"/>
                    </a:lnTo>
                    <a:lnTo>
                      <a:pt x="127" y="934"/>
                    </a:lnTo>
                    <a:lnTo>
                      <a:pt x="115" y="1000"/>
                    </a:lnTo>
                    <a:lnTo>
                      <a:pt x="109" y="1068"/>
                    </a:lnTo>
                    <a:lnTo>
                      <a:pt x="109" y="1135"/>
                    </a:lnTo>
                    <a:lnTo>
                      <a:pt x="117" y="1201"/>
                    </a:lnTo>
                    <a:lnTo>
                      <a:pt x="131" y="1267"/>
                    </a:lnTo>
                    <a:lnTo>
                      <a:pt x="151" y="1332"/>
                    </a:lnTo>
                    <a:lnTo>
                      <a:pt x="177" y="1394"/>
                    </a:lnTo>
                    <a:lnTo>
                      <a:pt x="209" y="1454"/>
                    </a:lnTo>
                    <a:lnTo>
                      <a:pt x="247" y="1510"/>
                    </a:lnTo>
                    <a:lnTo>
                      <a:pt x="292" y="1564"/>
                    </a:lnTo>
                    <a:lnTo>
                      <a:pt x="341" y="1613"/>
                    </a:lnTo>
                    <a:lnTo>
                      <a:pt x="397" y="1659"/>
                    </a:lnTo>
                    <a:lnTo>
                      <a:pt x="456" y="1698"/>
                    </a:lnTo>
                    <a:lnTo>
                      <a:pt x="519" y="1729"/>
                    </a:lnTo>
                    <a:lnTo>
                      <a:pt x="583" y="1754"/>
                    </a:lnTo>
                    <a:lnTo>
                      <a:pt x="649" y="1773"/>
                    </a:lnTo>
                    <a:lnTo>
                      <a:pt x="716" y="1785"/>
                    </a:lnTo>
                    <a:lnTo>
                      <a:pt x="783" y="1791"/>
                    </a:lnTo>
                    <a:lnTo>
                      <a:pt x="850" y="1791"/>
                    </a:lnTo>
                    <a:lnTo>
                      <a:pt x="917" y="1783"/>
                    </a:lnTo>
                    <a:lnTo>
                      <a:pt x="982" y="1769"/>
                    </a:lnTo>
                    <a:lnTo>
                      <a:pt x="1047" y="1749"/>
                    </a:lnTo>
                    <a:lnTo>
                      <a:pt x="1109" y="1723"/>
                    </a:lnTo>
                    <a:lnTo>
                      <a:pt x="1168" y="1691"/>
                    </a:lnTo>
                    <a:lnTo>
                      <a:pt x="1225" y="1653"/>
                    </a:lnTo>
                    <a:lnTo>
                      <a:pt x="1279" y="1609"/>
                    </a:lnTo>
                    <a:lnTo>
                      <a:pt x="1328" y="1559"/>
                    </a:lnTo>
                    <a:lnTo>
                      <a:pt x="1373" y="1503"/>
                    </a:lnTo>
                    <a:lnTo>
                      <a:pt x="1413" y="1444"/>
                    </a:lnTo>
                    <a:lnTo>
                      <a:pt x="1445" y="1381"/>
                    </a:lnTo>
                    <a:lnTo>
                      <a:pt x="1469" y="1317"/>
                    </a:lnTo>
                    <a:lnTo>
                      <a:pt x="1488" y="1251"/>
                    </a:lnTo>
                    <a:lnTo>
                      <a:pt x="1500" y="1184"/>
                    </a:lnTo>
                    <a:lnTo>
                      <a:pt x="1506" y="1118"/>
                    </a:lnTo>
                    <a:lnTo>
                      <a:pt x="1506" y="1050"/>
                    </a:lnTo>
                    <a:lnTo>
                      <a:pt x="1498" y="983"/>
                    </a:lnTo>
                    <a:lnTo>
                      <a:pt x="1484" y="918"/>
                    </a:lnTo>
                    <a:lnTo>
                      <a:pt x="1464" y="853"/>
                    </a:lnTo>
                    <a:lnTo>
                      <a:pt x="1438" y="791"/>
                    </a:lnTo>
                    <a:lnTo>
                      <a:pt x="1406" y="732"/>
                    </a:lnTo>
                    <a:lnTo>
                      <a:pt x="1368" y="675"/>
                    </a:lnTo>
                    <a:lnTo>
                      <a:pt x="1324" y="621"/>
                    </a:lnTo>
                    <a:lnTo>
                      <a:pt x="1274" y="573"/>
                    </a:lnTo>
                    <a:lnTo>
                      <a:pt x="1218" y="527"/>
                    </a:lnTo>
                    <a:lnTo>
                      <a:pt x="1159" y="488"/>
                    </a:lnTo>
                    <a:lnTo>
                      <a:pt x="1096" y="455"/>
                    </a:lnTo>
                    <a:lnTo>
                      <a:pt x="1032" y="431"/>
                    </a:lnTo>
                    <a:lnTo>
                      <a:pt x="966" y="412"/>
                    </a:lnTo>
                    <a:lnTo>
                      <a:pt x="900" y="400"/>
                    </a:lnTo>
                    <a:lnTo>
                      <a:pt x="832" y="395"/>
                    </a:lnTo>
                    <a:close/>
                    <a:moveTo>
                      <a:pt x="1601" y="0"/>
                    </a:moveTo>
                    <a:lnTo>
                      <a:pt x="1603" y="4"/>
                    </a:lnTo>
                    <a:lnTo>
                      <a:pt x="1604" y="17"/>
                    </a:lnTo>
                    <a:lnTo>
                      <a:pt x="1607" y="37"/>
                    </a:lnTo>
                    <a:lnTo>
                      <a:pt x="1611" y="66"/>
                    </a:lnTo>
                    <a:lnTo>
                      <a:pt x="1615" y="101"/>
                    </a:lnTo>
                    <a:lnTo>
                      <a:pt x="1619" y="143"/>
                    </a:lnTo>
                    <a:lnTo>
                      <a:pt x="1624" y="190"/>
                    </a:lnTo>
                    <a:lnTo>
                      <a:pt x="1628" y="242"/>
                    </a:lnTo>
                    <a:lnTo>
                      <a:pt x="1634" y="299"/>
                    </a:lnTo>
                    <a:lnTo>
                      <a:pt x="1638" y="361"/>
                    </a:lnTo>
                    <a:lnTo>
                      <a:pt x="1643" y="426"/>
                    </a:lnTo>
                    <a:lnTo>
                      <a:pt x="1646" y="493"/>
                    </a:lnTo>
                    <a:lnTo>
                      <a:pt x="1650" y="563"/>
                    </a:lnTo>
                    <a:lnTo>
                      <a:pt x="1651" y="636"/>
                    </a:lnTo>
                    <a:lnTo>
                      <a:pt x="1653" y="710"/>
                    </a:lnTo>
                    <a:lnTo>
                      <a:pt x="1653" y="785"/>
                    </a:lnTo>
                    <a:lnTo>
                      <a:pt x="1651" y="859"/>
                    </a:lnTo>
                    <a:lnTo>
                      <a:pt x="1649" y="934"/>
                    </a:lnTo>
                    <a:lnTo>
                      <a:pt x="1645" y="1008"/>
                    </a:lnTo>
                    <a:lnTo>
                      <a:pt x="1638" y="1081"/>
                    </a:lnTo>
                    <a:lnTo>
                      <a:pt x="1630" y="1151"/>
                    </a:lnTo>
                    <a:lnTo>
                      <a:pt x="1619" y="1220"/>
                    </a:lnTo>
                    <a:lnTo>
                      <a:pt x="1606" y="1286"/>
                    </a:lnTo>
                    <a:lnTo>
                      <a:pt x="1591" y="1348"/>
                    </a:lnTo>
                    <a:lnTo>
                      <a:pt x="1572" y="1406"/>
                    </a:lnTo>
                    <a:lnTo>
                      <a:pt x="1552" y="1459"/>
                    </a:lnTo>
                    <a:lnTo>
                      <a:pt x="1527" y="1507"/>
                    </a:lnTo>
                    <a:lnTo>
                      <a:pt x="1500" y="1551"/>
                    </a:lnTo>
                    <a:lnTo>
                      <a:pt x="1453" y="1609"/>
                    </a:lnTo>
                    <a:lnTo>
                      <a:pt x="1402" y="1663"/>
                    </a:lnTo>
                    <a:lnTo>
                      <a:pt x="1346" y="1711"/>
                    </a:lnTo>
                    <a:lnTo>
                      <a:pt x="1287" y="1753"/>
                    </a:lnTo>
                    <a:lnTo>
                      <a:pt x="1226" y="1791"/>
                    </a:lnTo>
                    <a:lnTo>
                      <a:pt x="1162" y="1822"/>
                    </a:lnTo>
                    <a:lnTo>
                      <a:pt x="1096" y="1847"/>
                    </a:lnTo>
                    <a:lnTo>
                      <a:pt x="1028" y="1868"/>
                    </a:lnTo>
                    <a:lnTo>
                      <a:pt x="959" y="1881"/>
                    </a:lnTo>
                    <a:lnTo>
                      <a:pt x="889" y="1889"/>
                    </a:lnTo>
                    <a:lnTo>
                      <a:pt x="818" y="1892"/>
                    </a:lnTo>
                    <a:lnTo>
                      <a:pt x="747" y="1888"/>
                    </a:lnTo>
                    <a:lnTo>
                      <a:pt x="676" y="1877"/>
                    </a:lnTo>
                    <a:lnTo>
                      <a:pt x="606" y="1861"/>
                    </a:lnTo>
                    <a:lnTo>
                      <a:pt x="537" y="1839"/>
                    </a:lnTo>
                    <a:lnTo>
                      <a:pt x="471" y="1810"/>
                    </a:lnTo>
                    <a:lnTo>
                      <a:pt x="405" y="1775"/>
                    </a:lnTo>
                    <a:lnTo>
                      <a:pt x="341" y="1734"/>
                    </a:lnTo>
                    <a:lnTo>
                      <a:pt x="283" y="1687"/>
                    </a:lnTo>
                    <a:lnTo>
                      <a:pt x="229" y="1636"/>
                    </a:lnTo>
                    <a:lnTo>
                      <a:pt x="181" y="1580"/>
                    </a:lnTo>
                    <a:lnTo>
                      <a:pt x="139" y="1521"/>
                    </a:lnTo>
                    <a:lnTo>
                      <a:pt x="101" y="1460"/>
                    </a:lnTo>
                    <a:lnTo>
                      <a:pt x="70" y="1396"/>
                    </a:lnTo>
                    <a:lnTo>
                      <a:pt x="45" y="1329"/>
                    </a:lnTo>
                    <a:lnTo>
                      <a:pt x="24" y="1262"/>
                    </a:lnTo>
                    <a:lnTo>
                      <a:pt x="11" y="1193"/>
                    </a:lnTo>
                    <a:lnTo>
                      <a:pt x="3" y="1123"/>
                    </a:lnTo>
                    <a:lnTo>
                      <a:pt x="0" y="1052"/>
                    </a:lnTo>
                    <a:lnTo>
                      <a:pt x="4" y="981"/>
                    </a:lnTo>
                    <a:lnTo>
                      <a:pt x="15" y="910"/>
                    </a:lnTo>
                    <a:lnTo>
                      <a:pt x="31" y="840"/>
                    </a:lnTo>
                    <a:lnTo>
                      <a:pt x="53" y="771"/>
                    </a:lnTo>
                    <a:lnTo>
                      <a:pt x="82" y="705"/>
                    </a:lnTo>
                    <a:lnTo>
                      <a:pt x="117" y="639"/>
                    </a:lnTo>
                    <a:lnTo>
                      <a:pt x="159" y="575"/>
                    </a:lnTo>
                    <a:lnTo>
                      <a:pt x="190" y="536"/>
                    </a:lnTo>
                    <a:lnTo>
                      <a:pt x="229" y="499"/>
                    </a:lnTo>
                    <a:lnTo>
                      <a:pt x="274" y="462"/>
                    </a:lnTo>
                    <a:lnTo>
                      <a:pt x="324" y="427"/>
                    </a:lnTo>
                    <a:lnTo>
                      <a:pt x="378" y="393"/>
                    </a:lnTo>
                    <a:lnTo>
                      <a:pt x="436" y="361"/>
                    </a:lnTo>
                    <a:lnTo>
                      <a:pt x="498" y="330"/>
                    </a:lnTo>
                    <a:lnTo>
                      <a:pt x="563" y="300"/>
                    </a:lnTo>
                    <a:lnTo>
                      <a:pt x="630" y="271"/>
                    </a:lnTo>
                    <a:lnTo>
                      <a:pt x="699" y="244"/>
                    </a:lnTo>
                    <a:lnTo>
                      <a:pt x="769" y="218"/>
                    </a:lnTo>
                    <a:lnTo>
                      <a:pt x="839" y="194"/>
                    </a:lnTo>
                    <a:lnTo>
                      <a:pt x="911" y="171"/>
                    </a:lnTo>
                    <a:lnTo>
                      <a:pt x="981" y="149"/>
                    </a:lnTo>
                    <a:lnTo>
                      <a:pt x="1051" y="129"/>
                    </a:lnTo>
                    <a:lnTo>
                      <a:pt x="1118" y="110"/>
                    </a:lnTo>
                    <a:lnTo>
                      <a:pt x="1185" y="93"/>
                    </a:lnTo>
                    <a:lnTo>
                      <a:pt x="1248" y="76"/>
                    </a:lnTo>
                    <a:lnTo>
                      <a:pt x="1307" y="62"/>
                    </a:lnTo>
                    <a:lnTo>
                      <a:pt x="1363" y="49"/>
                    </a:lnTo>
                    <a:lnTo>
                      <a:pt x="1414" y="37"/>
                    </a:lnTo>
                    <a:lnTo>
                      <a:pt x="1461" y="28"/>
                    </a:lnTo>
                    <a:lnTo>
                      <a:pt x="1502" y="18"/>
                    </a:lnTo>
                    <a:lnTo>
                      <a:pt x="1537" y="12"/>
                    </a:lnTo>
                    <a:lnTo>
                      <a:pt x="1564" y="6"/>
                    </a:lnTo>
                    <a:lnTo>
                      <a:pt x="1585" y="2"/>
                    </a:lnTo>
                    <a:lnTo>
                      <a:pt x="1597" y="1"/>
                    </a:lnTo>
                    <a:lnTo>
                      <a:pt x="1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28"/>
              <p:cNvSpPr>
                <a:spLocks noEditPoints="1"/>
              </p:cNvSpPr>
              <p:nvPr/>
            </p:nvSpPr>
            <p:spPr bwMode="auto">
              <a:xfrm>
                <a:off x="6118010" y="4281701"/>
                <a:ext cx="1501173" cy="1717182"/>
              </a:xfrm>
              <a:custGeom>
                <a:avLst/>
                <a:gdLst>
                  <a:gd name="T0" fmla="*/ 687 w 1653"/>
                  <a:gd name="T1" fmla="*/ 411 h 1892"/>
                  <a:gd name="T2" fmla="*/ 495 w 1653"/>
                  <a:gd name="T3" fmla="*/ 488 h 1892"/>
                  <a:gd name="T4" fmla="*/ 329 w 1653"/>
                  <a:gd name="T5" fmla="*/ 621 h 1892"/>
                  <a:gd name="T6" fmla="*/ 214 w 1653"/>
                  <a:gd name="T7" fmla="*/ 791 h 1892"/>
                  <a:gd name="T8" fmla="*/ 155 w 1653"/>
                  <a:gd name="T9" fmla="*/ 983 h 1892"/>
                  <a:gd name="T10" fmla="*/ 152 w 1653"/>
                  <a:gd name="T11" fmla="*/ 1184 h 1892"/>
                  <a:gd name="T12" fmla="*/ 209 w 1653"/>
                  <a:gd name="T13" fmla="*/ 1381 h 1892"/>
                  <a:gd name="T14" fmla="*/ 325 w 1653"/>
                  <a:gd name="T15" fmla="*/ 1559 h 1892"/>
                  <a:gd name="T16" fmla="*/ 484 w 1653"/>
                  <a:gd name="T17" fmla="*/ 1691 h 1892"/>
                  <a:gd name="T18" fmla="*/ 670 w 1653"/>
                  <a:gd name="T19" fmla="*/ 1769 h 1892"/>
                  <a:gd name="T20" fmla="*/ 870 w 1653"/>
                  <a:gd name="T21" fmla="*/ 1791 h 1892"/>
                  <a:gd name="T22" fmla="*/ 1070 w 1653"/>
                  <a:gd name="T23" fmla="*/ 1754 h 1892"/>
                  <a:gd name="T24" fmla="*/ 1256 w 1653"/>
                  <a:gd name="T25" fmla="*/ 1657 h 1892"/>
                  <a:gd name="T26" fmla="*/ 1406 w 1653"/>
                  <a:gd name="T27" fmla="*/ 1510 h 1892"/>
                  <a:gd name="T28" fmla="*/ 1502 w 1653"/>
                  <a:gd name="T29" fmla="*/ 1331 h 1892"/>
                  <a:gd name="T30" fmla="*/ 1543 w 1653"/>
                  <a:gd name="T31" fmla="*/ 1135 h 1892"/>
                  <a:gd name="T32" fmla="*/ 1526 w 1653"/>
                  <a:gd name="T33" fmla="*/ 934 h 1892"/>
                  <a:gd name="T34" fmla="*/ 1450 w 1653"/>
                  <a:gd name="T35" fmla="*/ 742 h 1892"/>
                  <a:gd name="T36" fmla="*/ 1317 w 1653"/>
                  <a:gd name="T37" fmla="*/ 576 h 1892"/>
                  <a:gd name="T38" fmla="*/ 1147 w 1653"/>
                  <a:gd name="T39" fmla="*/ 462 h 1892"/>
                  <a:gd name="T40" fmla="*/ 955 w 1653"/>
                  <a:gd name="T41" fmla="*/ 402 h 1892"/>
                  <a:gd name="T42" fmla="*/ 51 w 1653"/>
                  <a:gd name="T43" fmla="*/ 0 h 1892"/>
                  <a:gd name="T44" fmla="*/ 89 w 1653"/>
                  <a:gd name="T45" fmla="*/ 6 h 1892"/>
                  <a:gd name="T46" fmla="*/ 193 w 1653"/>
                  <a:gd name="T47" fmla="*/ 27 h 1892"/>
                  <a:gd name="T48" fmla="*/ 345 w 1653"/>
                  <a:gd name="T49" fmla="*/ 62 h 1892"/>
                  <a:gd name="T50" fmla="*/ 534 w 1653"/>
                  <a:gd name="T51" fmla="*/ 109 h 1892"/>
                  <a:gd name="T52" fmla="*/ 742 w 1653"/>
                  <a:gd name="T53" fmla="*/ 171 h 1892"/>
                  <a:gd name="T54" fmla="*/ 954 w 1653"/>
                  <a:gd name="T55" fmla="*/ 244 h 1892"/>
                  <a:gd name="T56" fmla="*/ 1155 w 1653"/>
                  <a:gd name="T57" fmla="*/ 329 h 1892"/>
                  <a:gd name="T58" fmla="*/ 1330 w 1653"/>
                  <a:gd name="T59" fmla="*/ 427 h 1892"/>
                  <a:gd name="T60" fmla="*/ 1462 w 1653"/>
                  <a:gd name="T61" fmla="*/ 537 h 1892"/>
                  <a:gd name="T62" fmla="*/ 1572 w 1653"/>
                  <a:gd name="T63" fmla="*/ 704 h 1892"/>
                  <a:gd name="T64" fmla="*/ 1639 w 1653"/>
                  <a:gd name="T65" fmla="*/ 910 h 1892"/>
                  <a:gd name="T66" fmla="*/ 1650 w 1653"/>
                  <a:gd name="T67" fmla="*/ 1122 h 1892"/>
                  <a:gd name="T68" fmla="*/ 1608 w 1653"/>
                  <a:gd name="T69" fmla="*/ 1330 h 1892"/>
                  <a:gd name="T70" fmla="*/ 1515 w 1653"/>
                  <a:gd name="T71" fmla="*/ 1521 h 1892"/>
                  <a:gd name="T72" fmla="*/ 1371 w 1653"/>
                  <a:gd name="T73" fmla="*/ 1686 h 1892"/>
                  <a:gd name="T74" fmla="*/ 1183 w 1653"/>
                  <a:gd name="T75" fmla="*/ 1810 h 1892"/>
                  <a:gd name="T76" fmla="*/ 977 w 1653"/>
                  <a:gd name="T77" fmla="*/ 1877 h 1892"/>
                  <a:gd name="T78" fmla="*/ 765 w 1653"/>
                  <a:gd name="T79" fmla="*/ 1889 h 1892"/>
                  <a:gd name="T80" fmla="*/ 557 w 1653"/>
                  <a:gd name="T81" fmla="*/ 1847 h 1892"/>
                  <a:gd name="T82" fmla="*/ 366 w 1653"/>
                  <a:gd name="T83" fmla="*/ 1753 h 1892"/>
                  <a:gd name="T84" fmla="*/ 201 w 1653"/>
                  <a:gd name="T85" fmla="*/ 1609 h 1892"/>
                  <a:gd name="T86" fmla="*/ 103 w 1653"/>
                  <a:gd name="T87" fmla="*/ 1459 h 1892"/>
                  <a:gd name="T88" fmla="*/ 47 w 1653"/>
                  <a:gd name="T89" fmla="*/ 1285 h 1892"/>
                  <a:gd name="T90" fmla="*/ 15 w 1653"/>
                  <a:gd name="T91" fmla="*/ 1080 h 1892"/>
                  <a:gd name="T92" fmla="*/ 1 w 1653"/>
                  <a:gd name="T93" fmla="*/ 859 h 1892"/>
                  <a:gd name="T94" fmla="*/ 1 w 1653"/>
                  <a:gd name="T95" fmla="*/ 636 h 1892"/>
                  <a:gd name="T96" fmla="*/ 11 w 1653"/>
                  <a:gd name="T97" fmla="*/ 425 h 1892"/>
                  <a:gd name="T98" fmla="*/ 24 w 1653"/>
                  <a:gd name="T99" fmla="*/ 242 h 1892"/>
                  <a:gd name="T100" fmla="*/ 39 w 1653"/>
                  <a:gd name="T101" fmla="*/ 101 h 1892"/>
                  <a:gd name="T102" fmla="*/ 49 w 1653"/>
                  <a:gd name="T103" fmla="*/ 17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3" h="1892">
                    <a:moveTo>
                      <a:pt x="820" y="394"/>
                    </a:moveTo>
                    <a:lnTo>
                      <a:pt x="754" y="399"/>
                    </a:lnTo>
                    <a:lnTo>
                      <a:pt x="687" y="411"/>
                    </a:lnTo>
                    <a:lnTo>
                      <a:pt x="621" y="430"/>
                    </a:lnTo>
                    <a:lnTo>
                      <a:pt x="557" y="456"/>
                    </a:lnTo>
                    <a:lnTo>
                      <a:pt x="495" y="488"/>
                    </a:lnTo>
                    <a:lnTo>
                      <a:pt x="434" y="527"/>
                    </a:lnTo>
                    <a:lnTo>
                      <a:pt x="379" y="572"/>
                    </a:lnTo>
                    <a:lnTo>
                      <a:pt x="329" y="621"/>
                    </a:lnTo>
                    <a:lnTo>
                      <a:pt x="285" y="674"/>
                    </a:lnTo>
                    <a:lnTo>
                      <a:pt x="247" y="731"/>
                    </a:lnTo>
                    <a:lnTo>
                      <a:pt x="214" y="791"/>
                    </a:lnTo>
                    <a:lnTo>
                      <a:pt x="189" y="853"/>
                    </a:lnTo>
                    <a:lnTo>
                      <a:pt x="169" y="917"/>
                    </a:lnTo>
                    <a:lnTo>
                      <a:pt x="155" y="983"/>
                    </a:lnTo>
                    <a:lnTo>
                      <a:pt x="147" y="1050"/>
                    </a:lnTo>
                    <a:lnTo>
                      <a:pt x="147" y="1116"/>
                    </a:lnTo>
                    <a:lnTo>
                      <a:pt x="152" y="1184"/>
                    </a:lnTo>
                    <a:lnTo>
                      <a:pt x="165" y="1251"/>
                    </a:lnTo>
                    <a:lnTo>
                      <a:pt x="183" y="1316"/>
                    </a:lnTo>
                    <a:lnTo>
                      <a:pt x="209" y="1381"/>
                    </a:lnTo>
                    <a:lnTo>
                      <a:pt x="241" y="1443"/>
                    </a:lnTo>
                    <a:lnTo>
                      <a:pt x="279" y="1504"/>
                    </a:lnTo>
                    <a:lnTo>
                      <a:pt x="325" y="1559"/>
                    </a:lnTo>
                    <a:lnTo>
                      <a:pt x="374" y="1609"/>
                    </a:lnTo>
                    <a:lnTo>
                      <a:pt x="428" y="1653"/>
                    </a:lnTo>
                    <a:lnTo>
                      <a:pt x="484" y="1691"/>
                    </a:lnTo>
                    <a:lnTo>
                      <a:pt x="544" y="1723"/>
                    </a:lnTo>
                    <a:lnTo>
                      <a:pt x="606" y="1749"/>
                    </a:lnTo>
                    <a:lnTo>
                      <a:pt x="670" y="1769"/>
                    </a:lnTo>
                    <a:lnTo>
                      <a:pt x="737" y="1783"/>
                    </a:lnTo>
                    <a:lnTo>
                      <a:pt x="803" y="1789"/>
                    </a:lnTo>
                    <a:lnTo>
                      <a:pt x="870" y="1791"/>
                    </a:lnTo>
                    <a:lnTo>
                      <a:pt x="938" y="1785"/>
                    </a:lnTo>
                    <a:lnTo>
                      <a:pt x="1004" y="1773"/>
                    </a:lnTo>
                    <a:lnTo>
                      <a:pt x="1070" y="1754"/>
                    </a:lnTo>
                    <a:lnTo>
                      <a:pt x="1133" y="1729"/>
                    </a:lnTo>
                    <a:lnTo>
                      <a:pt x="1197" y="1696"/>
                    </a:lnTo>
                    <a:lnTo>
                      <a:pt x="1256" y="1657"/>
                    </a:lnTo>
                    <a:lnTo>
                      <a:pt x="1311" y="1613"/>
                    </a:lnTo>
                    <a:lnTo>
                      <a:pt x="1361" y="1563"/>
                    </a:lnTo>
                    <a:lnTo>
                      <a:pt x="1406" y="1510"/>
                    </a:lnTo>
                    <a:lnTo>
                      <a:pt x="1444" y="1454"/>
                    </a:lnTo>
                    <a:lnTo>
                      <a:pt x="1476" y="1394"/>
                    </a:lnTo>
                    <a:lnTo>
                      <a:pt x="1502" y="1331"/>
                    </a:lnTo>
                    <a:lnTo>
                      <a:pt x="1522" y="1268"/>
                    </a:lnTo>
                    <a:lnTo>
                      <a:pt x="1535" y="1201"/>
                    </a:lnTo>
                    <a:lnTo>
                      <a:pt x="1543" y="1135"/>
                    </a:lnTo>
                    <a:lnTo>
                      <a:pt x="1543" y="1068"/>
                    </a:lnTo>
                    <a:lnTo>
                      <a:pt x="1538" y="1000"/>
                    </a:lnTo>
                    <a:lnTo>
                      <a:pt x="1526" y="934"/>
                    </a:lnTo>
                    <a:lnTo>
                      <a:pt x="1507" y="868"/>
                    </a:lnTo>
                    <a:lnTo>
                      <a:pt x="1483" y="804"/>
                    </a:lnTo>
                    <a:lnTo>
                      <a:pt x="1450" y="742"/>
                    </a:lnTo>
                    <a:lnTo>
                      <a:pt x="1411" y="682"/>
                    </a:lnTo>
                    <a:lnTo>
                      <a:pt x="1365" y="626"/>
                    </a:lnTo>
                    <a:lnTo>
                      <a:pt x="1317" y="576"/>
                    </a:lnTo>
                    <a:lnTo>
                      <a:pt x="1263" y="532"/>
                    </a:lnTo>
                    <a:lnTo>
                      <a:pt x="1206" y="493"/>
                    </a:lnTo>
                    <a:lnTo>
                      <a:pt x="1147" y="462"/>
                    </a:lnTo>
                    <a:lnTo>
                      <a:pt x="1085" y="435"/>
                    </a:lnTo>
                    <a:lnTo>
                      <a:pt x="1020" y="416"/>
                    </a:lnTo>
                    <a:lnTo>
                      <a:pt x="955" y="402"/>
                    </a:lnTo>
                    <a:lnTo>
                      <a:pt x="888" y="395"/>
                    </a:lnTo>
                    <a:lnTo>
                      <a:pt x="820" y="394"/>
                    </a:lnTo>
                    <a:close/>
                    <a:moveTo>
                      <a:pt x="51" y="0"/>
                    </a:moveTo>
                    <a:lnTo>
                      <a:pt x="55" y="0"/>
                    </a:lnTo>
                    <a:lnTo>
                      <a:pt x="69" y="2"/>
                    </a:lnTo>
                    <a:lnTo>
                      <a:pt x="89" y="6"/>
                    </a:lnTo>
                    <a:lnTo>
                      <a:pt x="117" y="12"/>
                    </a:lnTo>
                    <a:lnTo>
                      <a:pt x="151" y="19"/>
                    </a:lnTo>
                    <a:lnTo>
                      <a:pt x="193" y="27"/>
                    </a:lnTo>
                    <a:lnTo>
                      <a:pt x="239" y="37"/>
                    </a:lnTo>
                    <a:lnTo>
                      <a:pt x="290" y="48"/>
                    </a:lnTo>
                    <a:lnTo>
                      <a:pt x="345" y="62"/>
                    </a:lnTo>
                    <a:lnTo>
                      <a:pt x="406" y="77"/>
                    </a:lnTo>
                    <a:lnTo>
                      <a:pt x="468" y="93"/>
                    </a:lnTo>
                    <a:lnTo>
                      <a:pt x="534" y="109"/>
                    </a:lnTo>
                    <a:lnTo>
                      <a:pt x="602" y="128"/>
                    </a:lnTo>
                    <a:lnTo>
                      <a:pt x="672" y="148"/>
                    </a:lnTo>
                    <a:lnTo>
                      <a:pt x="742" y="171"/>
                    </a:lnTo>
                    <a:lnTo>
                      <a:pt x="813" y="194"/>
                    </a:lnTo>
                    <a:lnTo>
                      <a:pt x="884" y="218"/>
                    </a:lnTo>
                    <a:lnTo>
                      <a:pt x="954" y="244"/>
                    </a:lnTo>
                    <a:lnTo>
                      <a:pt x="1024" y="271"/>
                    </a:lnTo>
                    <a:lnTo>
                      <a:pt x="1090" y="299"/>
                    </a:lnTo>
                    <a:lnTo>
                      <a:pt x="1155" y="329"/>
                    </a:lnTo>
                    <a:lnTo>
                      <a:pt x="1217" y="361"/>
                    </a:lnTo>
                    <a:lnTo>
                      <a:pt x="1275" y="394"/>
                    </a:lnTo>
                    <a:lnTo>
                      <a:pt x="1330" y="427"/>
                    </a:lnTo>
                    <a:lnTo>
                      <a:pt x="1379" y="462"/>
                    </a:lnTo>
                    <a:lnTo>
                      <a:pt x="1423" y="499"/>
                    </a:lnTo>
                    <a:lnTo>
                      <a:pt x="1462" y="537"/>
                    </a:lnTo>
                    <a:lnTo>
                      <a:pt x="1495" y="576"/>
                    </a:lnTo>
                    <a:lnTo>
                      <a:pt x="1537" y="639"/>
                    </a:lnTo>
                    <a:lnTo>
                      <a:pt x="1572" y="704"/>
                    </a:lnTo>
                    <a:lnTo>
                      <a:pt x="1600" y="771"/>
                    </a:lnTo>
                    <a:lnTo>
                      <a:pt x="1623" y="840"/>
                    </a:lnTo>
                    <a:lnTo>
                      <a:pt x="1639" y="910"/>
                    </a:lnTo>
                    <a:lnTo>
                      <a:pt x="1649" y="980"/>
                    </a:lnTo>
                    <a:lnTo>
                      <a:pt x="1653" y="1052"/>
                    </a:lnTo>
                    <a:lnTo>
                      <a:pt x="1650" y="1122"/>
                    </a:lnTo>
                    <a:lnTo>
                      <a:pt x="1642" y="1192"/>
                    </a:lnTo>
                    <a:lnTo>
                      <a:pt x="1628" y="1262"/>
                    </a:lnTo>
                    <a:lnTo>
                      <a:pt x="1608" y="1330"/>
                    </a:lnTo>
                    <a:lnTo>
                      <a:pt x="1582" y="1396"/>
                    </a:lnTo>
                    <a:lnTo>
                      <a:pt x="1551" y="1460"/>
                    </a:lnTo>
                    <a:lnTo>
                      <a:pt x="1515" y="1521"/>
                    </a:lnTo>
                    <a:lnTo>
                      <a:pt x="1472" y="1579"/>
                    </a:lnTo>
                    <a:lnTo>
                      <a:pt x="1423" y="1634"/>
                    </a:lnTo>
                    <a:lnTo>
                      <a:pt x="1371" y="1686"/>
                    </a:lnTo>
                    <a:lnTo>
                      <a:pt x="1311" y="1733"/>
                    </a:lnTo>
                    <a:lnTo>
                      <a:pt x="1248" y="1775"/>
                    </a:lnTo>
                    <a:lnTo>
                      <a:pt x="1183" y="1810"/>
                    </a:lnTo>
                    <a:lnTo>
                      <a:pt x="1116" y="1838"/>
                    </a:lnTo>
                    <a:lnTo>
                      <a:pt x="1047" y="1861"/>
                    </a:lnTo>
                    <a:lnTo>
                      <a:pt x="977" y="1877"/>
                    </a:lnTo>
                    <a:lnTo>
                      <a:pt x="907" y="1888"/>
                    </a:lnTo>
                    <a:lnTo>
                      <a:pt x="835" y="1892"/>
                    </a:lnTo>
                    <a:lnTo>
                      <a:pt x="765" y="1889"/>
                    </a:lnTo>
                    <a:lnTo>
                      <a:pt x="695" y="1881"/>
                    </a:lnTo>
                    <a:lnTo>
                      <a:pt x="625" y="1868"/>
                    </a:lnTo>
                    <a:lnTo>
                      <a:pt x="557" y="1847"/>
                    </a:lnTo>
                    <a:lnTo>
                      <a:pt x="491" y="1822"/>
                    </a:lnTo>
                    <a:lnTo>
                      <a:pt x="426" y="1791"/>
                    </a:lnTo>
                    <a:lnTo>
                      <a:pt x="366" y="1753"/>
                    </a:lnTo>
                    <a:lnTo>
                      <a:pt x="306" y="1711"/>
                    </a:lnTo>
                    <a:lnTo>
                      <a:pt x="252" y="1663"/>
                    </a:lnTo>
                    <a:lnTo>
                      <a:pt x="201" y="1609"/>
                    </a:lnTo>
                    <a:lnTo>
                      <a:pt x="154" y="1549"/>
                    </a:lnTo>
                    <a:lnTo>
                      <a:pt x="125" y="1508"/>
                    </a:lnTo>
                    <a:lnTo>
                      <a:pt x="103" y="1459"/>
                    </a:lnTo>
                    <a:lnTo>
                      <a:pt x="81" y="1405"/>
                    </a:lnTo>
                    <a:lnTo>
                      <a:pt x="63" y="1347"/>
                    </a:lnTo>
                    <a:lnTo>
                      <a:pt x="47" y="1285"/>
                    </a:lnTo>
                    <a:lnTo>
                      <a:pt x="35" y="1220"/>
                    </a:lnTo>
                    <a:lnTo>
                      <a:pt x="24" y="1152"/>
                    </a:lnTo>
                    <a:lnTo>
                      <a:pt x="15" y="1080"/>
                    </a:lnTo>
                    <a:lnTo>
                      <a:pt x="9" y="1007"/>
                    </a:lnTo>
                    <a:lnTo>
                      <a:pt x="4" y="934"/>
                    </a:lnTo>
                    <a:lnTo>
                      <a:pt x="1" y="859"/>
                    </a:lnTo>
                    <a:lnTo>
                      <a:pt x="0" y="785"/>
                    </a:lnTo>
                    <a:lnTo>
                      <a:pt x="0" y="709"/>
                    </a:lnTo>
                    <a:lnTo>
                      <a:pt x="1" y="636"/>
                    </a:lnTo>
                    <a:lnTo>
                      <a:pt x="4" y="563"/>
                    </a:lnTo>
                    <a:lnTo>
                      <a:pt x="7" y="493"/>
                    </a:lnTo>
                    <a:lnTo>
                      <a:pt x="11" y="425"/>
                    </a:lnTo>
                    <a:lnTo>
                      <a:pt x="15" y="360"/>
                    </a:lnTo>
                    <a:lnTo>
                      <a:pt x="19" y="299"/>
                    </a:lnTo>
                    <a:lnTo>
                      <a:pt x="24" y="242"/>
                    </a:lnTo>
                    <a:lnTo>
                      <a:pt x="30" y="190"/>
                    </a:lnTo>
                    <a:lnTo>
                      <a:pt x="34" y="143"/>
                    </a:lnTo>
                    <a:lnTo>
                      <a:pt x="39" y="101"/>
                    </a:lnTo>
                    <a:lnTo>
                      <a:pt x="43" y="66"/>
                    </a:lnTo>
                    <a:lnTo>
                      <a:pt x="46" y="37"/>
                    </a:lnTo>
                    <a:lnTo>
                      <a:pt x="49" y="17"/>
                    </a:lnTo>
                    <a:lnTo>
                      <a:pt x="50" y="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67220" y="2423034"/>
              <a:ext cx="650754" cy="714990"/>
              <a:chOff x="2171700" y="1574800"/>
              <a:chExt cx="739776" cy="812800"/>
            </a:xfrm>
            <a:solidFill>
              <a:schemeClr val="accent1"/>
            </a:solidFill>
          </p:grpSpPr>
          <p:sp>
            <p:nvSpPr>
              <p:cNvPr id="65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Freeform 49"/>
            <p:cNvSpPr>
              <a:spLocks noEditPoints="1"/>
            </p:cNvSpPr>
            <p:nvPr/>
          </p:nvSpPr>
          <p:spPr bwMode="auto">
            <a:xfrm>
              <a:off x="7130965" y="3464081"/>
              <a:ext cx="615949" cy="615949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559245" y="3525194"/>
              <a:ext cx="479425" cy="477838"/>
              <a:chOff x="4575175" y="3521076"/>
              <a:chExt cx="479425" cy="477838"/>
            </a:xfrm>
          </p:grpSpPr>
          <p:sp>
            <p:nvSpPr>
              <p:cNvPr id="87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967287" y="4953001"/>
              <a:ext cx="650639" cy="625476"/>
              <a:chOff x="4967288" y="5026025"/>
              <a:chExt cx="574676" cy="552451"/>
            </a:xfrm>
          </p:grpSpPr>
          <p:sp>
            <p:nvSpPr>
              <p:cNvPr id="98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" name="Freeform 74"/>
            <p:cNvSpPr>
              <a:spLocks noEditPoints="1"/>
            </p:cNvSpPr>
            <p:nvPr/>
          </p:nvSpPr>
          <p:spPr bwMode="auto">
            <a:xfrm>
              <a:off x="6650038" y="4946650"/>
              <a:ext cx="517525" cy="635000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78816-8E9A-0CAC-4CB8-3E77FD7532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918" y="36741"/>
            <a:ext cx="10978515" cy="1143000"/>
          </a:xfrm>
        </p:spPr>
        <p:txBody>
          <a:bodyPr/>
          <a:lstStyle/>
          <a:p>
            <a:endParaRPr lang="en-US" noProof="0" dirty="0">
              <a:latin typeface="+mn-lt"/>
            </a:endParaRPr>
          </a:p>
        </p:txBody>
      </p:sp>
      <p:sp>
        <p:nvSpPr>
          <p:cNvPr id="95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6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17</a:t>
            </a:fld>
            <a:endParaRPr 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310983" y="5485386"/>
            <a:ext cx="3215485" cy="696176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310984" y="4782900"/>
            <a:ext cx="3723390" cy="70313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4310984" y="4081716"/>
            <a:ext cx="2856740" cy="701835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4310983" y="1983143"/>
            <a:ext cx="3258911" cy="705043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4310984" y="1286945"/>
            <a:ext cx="3876330" cy="699949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4310983" y="2683705"/>
            <a:ext cx="3455276" cy="696176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4310984" y="3379881"/>
            <a:ext cx="3045553" cy="701835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04468" y="3376108"/>
            <a:ext cx="500355" cy="17923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604823" y="1285693"/>
            <a:ext cx="711825" cy="2269646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104468" y="3555339"/>
            <a:ext cx="500355" cy="1735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604824" y="1987530"/>
            <a:ext cx="706160" cy="1741383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104468" y="3728913"/>
            <a:ext cx="500355" cy="179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604824" y="2683706"/>
            <a:ext cx="706160" cy="1224439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104468" y="3908143"/>
            <a:ext cx="500355" cy="173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3604824" y="3379881"/>
            <a:ext cx="706160" cy="701835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04468" y="4081715"/>
            <a:ext cx="500355" cy="1792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604823" y="4083865"/>
            <a:ext cx="711825" cy="708854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104468" y="4260948"/>
            <a:ext cx="500355" cy="173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04824" y="4254358"/>
            <a:ext cx="706160" cy="1243276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104468" y="4434521"/>
            <a:ext cx="500355" cy="179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604824" y="4434520"/>
            <a:ext cx="706160" cy="1747042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0647" y="1404378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9271" y="3819851"/>
            <a:ext cx="226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text here.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476" y="3486148"/>
            <a:ext cx="225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809F7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10983" y="1431839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10983" y="2129072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10983" y="2834011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0983" y="3528855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10983" y="4233601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10983" y="4943262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10983" y="5636620"/>
            <a:ext cx="50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07</a:t>
            </a: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4937245" y="5649630"/>
            <a:ext cx="275230" cy="367691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905319" y="4267457"/>
            <a:ext cx="339079" cy="330350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92916" y="2851194"/>
            <a:ext cx="363887" cy="36120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9717" y="4966018"/>
            <a:ext cx="410284" cy="336902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70654" y="3525364"/>
            <a:ext cx="408409" cy="410866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888281" y="1483931"/>
            <a:ext cx="373158" cy="295926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892916" y="2135947"/>
            <a:ext cx="363887" cy="399432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72543" y="1462617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72543" y="2166386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72543" y="2862516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72543" y="3561520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72543" y="4263355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72543" y="4965192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72543" y="5664197"/>
            <a:ext cx="160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66100" y="2098095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61870" y="2792671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52147" y="3491519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63334" y="4195487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29984" y="4895972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2079" y="5592360"/>
            <a:ext cx="231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310984" y="1974960"/>
            <a:ext cx="6897581" cy="3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310984" y="2676249"/>
            <a:ext cx="6897581" cy="3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310984" y="3376203"/>
            <a:ext cx="6897581" cy="3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310984" y="4081037"/>
            <a:ext cx="6897581" cy="3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310984" y="4781148"/>
            <a:ext cx="6897581" cy="3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310984" y="5483363"/>
            <a:ext cx="6897581" cy="304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A4E1-004C-1060-F0D8-1B22229BA1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609918" y="119826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60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61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18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7183" y="1695325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7183" y="1361622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3359" y="1695325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13359" y="1361622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9535" y="1695325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9535" y="1361622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1838" y="5504268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51838" y="5170565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1148" y="5504268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41148" y="5170565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30458" y="5504268"/>
            <a:ext cx="286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30458" y="5170565"/>
            <a:ext cx="285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2" name="Rounded Rectangle 11"/>
          <p:cNvSpPr/>
          <p:nvPr/>
        </p:nvSpPr>
        <p:spPr>
          <a:xfrm rot="2700000">
            <a:off x="3238458" y="3519309"/>
            <a:ext cx="1087471" cy="10883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4783113" y="2843035"/>
            <a:ext cx="1087471" cy="108832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700000">
            <a:off x="6327768" y="3519309"/>
            <a:ext cx="1087471" cy="108832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2700000">
            <a:off x="7872423" y="2843035"/>
            <a:ext cx="1087471" cy="108832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1693803" y="2843035"/>
            <a:ext cx="1087471" cy="108832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2700000">
            <a:off x="9417078" y="3519309"/>
            <a:ext cx="1087471" cy="10883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3564405">
            <a:off x="1754542" y="3181173"/>
            <a:ext cx="1087471" cy="1088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1809825">
            <a:off x="3290697" y="3137284"/>
            <a:ext cx="108832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3564405">
            <a:off x="4860026" y="3162357"/>
            <a:ext cx="1087471" cy="1088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1809825">
            <a:off x="6396181" y="3118468"/>
            <a:ext cx="108832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3564405">
            <a:off x="7906155" y="3167116"/>
            <a:ext cx="1087471" cy="1088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rot="1809825">
            <a:off x="9442309" y="3123227"/>
            <a:ext cx="108832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5109846" y="3554175"/>
            <a:ext cx="534034" cy="431632"/>
          </a:xfrm>
          <a:custGeom>
            <a:avLst/>
            <a:gdLst>
              <a:gd name="T0" fmla="*/ 2528 w 3627"/>
              <a:gd name="T1" fmla="*/ 2261 h 2932"/>
              <a:gd name="T2" fmla="*/ 1100 w 3627"/>
              <a:gd name="T3" fmla="*/ 2360 h 2932"/>
              <a:gd name="T4" fmla="*/ 1100 w 3627"/>
              <a:gd name="T5" fmla="*/ 1937 h 2932"/>
              <a:gd name="T6" fmla="*/ 2528 w 3627"/>
              <a:gd name="T7" fmla="*/ 2036 h 2932"/>
              <a:gd name="T8" fmla="*/ 1100 w 3627"/>
              <a:gd name="T9" fmla="*/ 1937 h 2932"/>
              <a:gd name="T10" fmla="*/ 2528 w 3627"/>
              <a:gd name="T11" fmla="*/ 1589 h 2932"/>
              <a:gd name="T12" fmla="*/ 1100 w 3627"/>
              <a:gd name="T13" fmla="*/ 1688 h 2932"/>
              <a:gd name="T14" fmla="*/ 757 w 3627"/>
              <a:gd name="T15" fmla="*/ 1352 h 2932"/>
              <a:gd name="T16" fmla="*/ 2871 w 3627"/>
              <a:gd name="T17" fmla="*/ 2797 h 2932"/>
              <a:gd name="T18" fmla="*/ 757 w 3627"/>
              <a:gd name="T19" fmla="*/ 1352 h 2932"/>
              <a:gd name="T20" fmla="*/ 270 w 3627"/>
              <a:gd name="T21" fmla="*/ 732 h 2932"/>
              <a:gd name="T22" fmla="*/ 569 w 3627"/>
              <a:gd name="T23" fmla="*/ 672 h 2932"/>
              <a:gd name="T24" fmla="*/ 757 w 3627"/>
              <a:gd name="T25" fmla="*/ 135 h 2932"/>
              <a:gd name="T26" fmla="*/ 2871 w 3627"/>
              <a:gd name="T27" fmla="*/ 545 h 2932"/>
              <a:gd name="T28" fmla="*/ 757 w 3627"/>
              <a:gd name="T29" fmla="*/ 135 h 2932"/>
              <a:gd name="T30" fmla="*/ 3005 w 3627"/>
              <a:gd name="T31" fmla="*/ 0 h 2932"/>
              <a:gd name="T32" fmla="*/ 3403 w 3627"/>
              <a:gd name="T33" fmla="*/ 262 h 2932"/>
              <a:gd name="T34" fmla="*/ 3474 w 3627"/>
              <a:gd name="T35" fmla="*/ 273 h 2932"/>
              <a:gd name="T36" fmla="*/ 3536 w 3627"/>
              <a:gd name="T37" fmla="*/ 305 h 2932"/>
              <a:gd name="T38" fmla="*/ 3584 w 3627"/>
              <a:gd name="T39" fmla="*/ 353 h 2932"/>
              <a:gd name="T40" fmla="*/ 3616 w 3627"/>
              <a:gd name="T41" fmla="*/ 415 h 2932"/>
              <a:gd name="T42" fmla="*/ 3627 w 3627"/>
              <a:gd name="T43" fmla="*/ 486 h 2932"/>
              <a:gd name="T44" fmla="*/ 3625 w 3627"/>
              <a:gd name="T45" fmla="*/ 1687 h 2932"/>
              <a:gd name="T46" fmla="*/ 3603 w 3627"/>
              <a:gd name="T47" fmla="*/ 1753 h 2932"/>
              <a:gd name="T48" fmla="*/ 3562 w 3627"/>
              <a:gd name="T49" fmla="*/ 1810 h 2932"/>
              <a:gd name="T50" fmla="*/ 3506 w 3627"/>
              <a:gd name="T51" fmla="*/ 1849 h 2932"/>
              <a:gd name="T52" fmla="*/ 3439 w 3627"/>
              <a:gd name="T53" fmla="*/ 1872 h 2932"/>
              <a:gd name="T54" fmla="*/ 3321 w 3627"/>
              <a:gd name="T55" fmla="*/ 1875 h 2932"/>
              <a:gd name="T56" fmla="*/ 3005 w 3627"/>
              <a:gd name="T57" fmla="*/ 1352 h 2932"/>
              <a:gd name="T58" fmla="*/ 622 w 3627"/>
              <a:gd name="T59" fmla="*/ 2932 h 2932"/>
              <a:gd name="T60" fmla="*/ 307 w 3627"/>
              <a:gd name="T61" fmla="*/ 1352 h 2932"/>
              <a:gd name="T62" fmla="*/ 225 w 3627"/>
              <a:gd name="T63" fmla="*/ 1875 h 2932"/>
              <a:gd name="T64" fmla="*/ 154 w 3627"/>
              <a:gd name="T65" fmla="*/ 1864 h 2932"/>
              <a:gd name="T66" fmla="*/ 92 w 3627"/>
              <a:gd name="T67" fmla="*/ 1832 h 2932"/>
              <a:gd name="T68" fmla="*/ 43 w 3627"/>
              <a:gd name="T69" fmla="*/ 1783 h 2932"/>
              <a:gd name="T70" fmla="*/ 11 w 3627"/>
              <a:gd name="T71" fmla="*/ 1721 h 2932"/>
              <a:gd name="T72" fmla="*/ 0 w 3627"/>
              <a:gd name="T73" fmla="*/ 1651 h 2932"/>
              <a:gd name="T74" fmla="*/ 3 w 3627"/>
              <a:gd name="T75" fmla="*/ 449 h 2932"/>
              <a:gd name="T76" fmla="*/ 25 w 3627"/>
              <a:gd name="T77" fmla="*/ 383 h 2932"/>
              <a:gd name="T78" fmla="*/ 66 w 3627"/>
              <a:gd name="T79" fmla="*/ 328 h 2932"/>
              <a:gd name="T80" fmla="*/ 122 w 3627"/>
              <a:gd name="T81" fmla="*/ 287 h 2932"/>
              <a:gd name="T82" fmla="*/ 188 w 3627"/>
              <a:gd name="T83" fmla="*/ 265 h 2932"/>
              <a:gd name="T84" fmla="*/ 622 w 3627"/>
              <a:gd name="T85" fmla="*/ 262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27" h="2932">
                <a:moveTo>
                  <a:pt x="1100" y="2261"/>
                </a:moveTo>
                <a:lnTo>
                  <a:pt x="2528" y="2261"/>
                </a:lnTo>
                <a:lnTo>
                  <a:pt x="2528" y="2360"/>
                </a:lnTo>
                <a:lnTo>
                  <a:pt x="1100" y="2360"/>
                </a:lnTo>
                <a:lnTo>
                  <a:pt x="1100" y="2261"/>
                </a:lnTo>
                <a:close/>
                <a:moveTo>
                  <a:pt x="1100" y="1937"/>
                </a:moveTo>
                <a:lnTo>
                  <a:pt x="2528" y="1937"/>
                </a:lnTo>
                <a:lnTo>
                  <a:pt x="2528" y="2036"/>
                </a:lnTo>
                <a:lnTo>
                  <a:pt x="1100" y="2036"/>
                </a:lnTo>
                <a:lnTo>
                  <a:pt x="1100" y="1937"/>
                </a:lnTo>
                <a:close/>
                <a:moveTo>
                  <a:pt x="1100" y="1589"/>
                </a:moveTo>
                <a:lnTo>
                  <a:pt x="2528" y="1589"/>
                </a:lnTo>
                <a:lnTo>
                  <a:pt x="2528" y="1688"/>
                </a:lnTo>
                <a:lnTo>
                  <a:pt x="1100" y="1688"/>
                </a:lnTo>
                <a:lnTo>
                  <a:pt x="1100" y="1589"/>
                </a:lnTo>
                <a:close/>
                <a:moveTo>
                  <a:pt x="757" y="1352"/>
                </a:moveTo>
                <a:lnTo>
                  <a:pt x="757" y="2797"/>
                </a:lnTo>
                <a:lnTo>
                  <a:pt x="2871" y="2797"/>
                </a:lnTo>
                <a:lnTo>
                  <a:pt x="2871" y="1352"/>
                </a:lnTo>
                <a:lnTo>
                  <a:pt x="757" y="1352"/>
                </a:lnTo>
                <a:close/>
                <a:moveTo>
                  <a:pt x="270" y="672"/>
                </a:moveTo>
                <a:lnTo>
                  <a:pt x="270" y="732"/>
                </a:lnTo>
                <a:lnTo>
                  <a:pt x="569" y="732"/>
                </a:lnTo>
                <a:lnTo>
                  <a:pt x="569" y="672"/>
                </a:lnTo>
                <a:lnTo>
                  <a:pt x="270" y="672"/>
                </a:lnTo>
                <a:close/>
                <a:moveTo>
                  <a:pt x="757" y="135"/>
                </a:moveTo>
                <a:lnTo>
                  <a:pt x="757" y="545"/>
                </a:lnTo>
                <a:lnTo>
                  <a:pt x="2871" y="545"/>
                </a:lnTo>
                <a:lnTo>
                  <a:pt x="2871" y="135"/>
                </a:lnTo>
                <a:lnTo>
                  <a:pt x="757" y="135"/>
                </a:lnTo>
                <a:close/>
                <a:moveTo>
                  <a:pt x="622" y="0"/>
                </a:moveTo>
                <a:lnTo>
                  <a:pt x="3005" y="0"/>
                </a:lnTo>
                <a:lnTo>
                  <a:pt x="3005" y="262"/>
                </a:lnTo>
                <a:lnTo>
                  <a:pt x="3403" y="262"/>
                </a:lnTo>
                <a:lnTo>
                  <a:pt x="3439" y="265"/>
                </a:lnTo>
                <a:lnTo>
                  <a:pt x="3474" y="273"/>
                </a:lnTo>
                <a:lnTo>
                  <a:pt x="3506" y="287"/>
                </a:lnTo>
                <a:lnTo>
                  <a:pt x="3536" y="305"/>
                </a:lnTo>
                <a:lnTo>
                  <a:pt x="3562" y="328"/>
                </a:lnTo>
                <a:lnTo>
                  <a:pt x="3584" y="353"/>
                </a:lnTo>
                <a:lnTo>
                  <a:pt x="3603" y="383"/>
                </a:lnTo>
                <a:lnTo>
                  <a:pt x="3616" y="415"/>
                </a:lnTo>
                <a:lnTo>
                  <a:pt x="3625" y="449"/>
                </a:lnTo>
                <a:lnTo>
                  <a:pt x="3627" y="486"/>
                </a:lnTo>
                <a:lnTo>
                  <a:pt x="3627" y="1651"/>
                </a:lnTo>
                <a:lnTo>
                  <a:pt x="3625" y="1687"/>
                </a:lnTo>
                <a:lnTo>
                  <a:pt x="3616" y="1721"/>
                </a:lnTo>
                <a:lnTo>
                  <a:pt x="3603" y="1753"/>
                </a:lnTo>
                <a:lnTo>
                  <a:pt x="3584" y="1783"/>
                </a:lnTo>
                <a:lnTo>
                  <a:pt x="3562" y="1810"/>
                </a:lnTo>
                <a:lnTo>
                  <a:pt x="3536" y="1832"/>
                </a:lnTo>
                <a:lnTo>
                  <a:pt x="3506" y="1849"/>
                </a:lnTo>
                <a:lnTo>
                  <a:pt x="3474" y="1864"/>
                </a:lnTo>
                <a:lnTo>
                  <a:pt x="3439" y="1872"/>
                </a:lnTo>
                <a:lnTo>
                  <a:pt x="3403" y="1875"/>
                </a:lnTo>
                <a:lnTo>
                  <a:pt x="3321" y="1875"/>
                </a:lnTo>
                <a:lnTo>
                  <a:pt x="3321" y="1352"/>
                </a:lnTo>
                <a:lnTo>
                  <a:pt x="3005" y="1352"/>
                </a:lnTo>
                <a:lnTo>
                  <a:pt x="3005" y="2932"/>
                </a:lnTo>
                <a:lnTo>
                  <a:pt x="622" y="2932"/>
                </a:lnTo>
                <a:lnTo>
                  <a:pt x="622" y="1352"/>
                </a:lnTo>
                <a:lnTo>
                  <a:pt x="307" y="1352"/>
                </a:lnTo>
                <a:lnTo>
                  <a:pt x="307" y="1875"/>
                </a:lnTo>
                <a:lnTo>
                  <a:pt x="225" y="1875"/>
                </a:lnTo>
                <a:lnTo>
                  <a:pt x="188" y="1872"/>
                </a:lnTo>
                <a:lnTo>
                  <a:pt x="154" y="1864"/>
                </a:lnTo>
                <a:lnTo>
                  <a:pt x="122" y="1849"/>
                </a:lnTo>
                <a:lnTo>
                  <a:pt x="92" y="1832"/>
                </a:lnTo>
                <a:lnTo>
                  <a:pt x="66" y="1810"/>
                </a:lnTo>
                <a:lnTo>
                  <a:pt x="43" y="1783"/>
                </a:lnTo>
                <a:lnTo>
                  <a:pt x="25" y="1753"/>
                </a:lnTo>
                <a:lnTo>
                  <a:pt x="11" y="1721"/>
                </a:lnTo>
                <a:lnTo>
                  <a:pt x="3" y="1687"/>
                </a:lnTo>
                <a:lnTo>
                  <a:pt x="0" y="1651"/>
                </a:lnTo>
                <a:lnTo>
                  <a:pt x="0" y="486"/>
                </a:lnTo>
                <a:lnTo>
                  <a:pt x="3" y="449"/>
                </a:lnTo>
                <a:lnTo>
                  <a:pt x="11" y="415"/>
                </a:lnTo>
                <a:lnTo>
                  <a:pt x="25" y="383"/>
                </a:lnTo>
                <a:lnTo>
                  <a:pt x="43" y="353"/>
                </a:lnTo>
                <a:lnTo>
                  <a:pt x="66" y="328"/>
                </a:lnTo>
                <a:lnTo>
                  <a:pt x="92" y="305"/>
                </a:lnTo>
                <a:lnTo>
                  <a:pt x="122" y="287"/>
                </a:lnTo>
                <a:lnTo>
                  <a:pt x="154" y="273"/>
                </a:lnTo>
                <a:lnTo>
                  <a:pt x="188" y="265"/>
                </a:lnTo>
                <a:lnTo>
                  <a:pt x="225" y="262"/>
                </a:lnTo>
                <a:lnTo>
                  <a:pt x="622" y="262"/>
                </a:lnTo>
                <a:lnTo>
                  <a:pt x="62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585194" y="3468122"/>
            <a:ext cx="468128" cy="444997"/>
            <a:chOff x="-1252538" y="1989138"/>
            <a:chExt cx="2381251" cy="2265362"/>
          </a:xfrm>
          <a:solidFill>
            <a:schemeClr val="accent1"/>
          </a:solidFill>
        </p:grpSpPr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-1252538" y="1989138"/>
              <a:ext cx="2381251" cy="600075"/>
            </a:xfrm>
            <a:custGeom>
              <a:avLst/>
              <a:gdLst>
                <a:gd name="T0" fmla="*/ 1402 w 4499"/>
                <a:gd name="T1" fmla="*/ 292 h 1133"/>
                <a:gd name="T2" fmla="*/ 1318 w 4499"/>
                <a:gd name="T3" fmla="*/ 319 h 1133"/>
                <a:gd name="T4" fmla="*/ 1250 w 4499"/>
                <a:gd name="T5" fmla="*/ 370 h 1133"/>
                <a:gd name="T6" fmla="*/ 1199 w 4499"/>
                <a:gd name="T7" fmla="*/ 439 h 1133"/>
                <a:gd name="T8" fmla="*/ 1172 w 4499"/>
                <a:gd name="T9" fmla="*/ 521 h 1133"/>
                <a:gd name="T10" fmla="*/ 1172 w 4499"/>
                <a:gd name="T11" fmla="*/ 612 h 1133"/>
                <a:gd name="T12" fmla="*/ 1199 w 4499"/>
                <a:gd name="T13" fmla="*/ 694 h 1133"/>
                <a:gd name="T14" fmla="*/ 1250 w 4499"/>
                <a:gd name="T15" fmla="*/ 763 h 1133"/>
                <a:gd name="T16" fmla="*/ 1318 w 4499"/>
                <a:gd name="T17" fmla="*/ 814 h 1133"/>
                <a:gd name="T18" fmla="*/ 1402 w 4499"/>
                <a:gd name="T19" fmla="*/ 841 h 1133"/>
                <a:gd name="T20" fmla="*/ 1492 w 4499"/>
                <a:gd name="T21" fmla="*/ 841 h 1133"/>
                <a:gd name="T22" fmla="*/ 1574 w 4499"/>
                <a:gd name="T23" fmla="*/ 814 h 1133"/>
                <a:gd name="T24" fmla="*/ 1644 w 4499"/>
                <a:gd name="T25" fmla="*/ 763 h 1133"/>
                <a:gd name="T26" fmla="*/ 1695 w 4499"/>
                <a:gd name="T27" fmla="*/ 694 h 1133"/>
                <a:gd name="T28" fmla="*/ 1722 w 4499"/>
                <a:gd name="T29" fmla="*/ 612 h 1133"/>
                <a:gd name="T30" fmla="*/ 1722 w 4499"/>
                <a:gd name="T31" fmla="*/ 521 h 1133"/>
                <a:gd name="T32" fmla="*/ 1695 w 4499"/>
                <a:gd name="T33" fmla="*/ 439 h 1133"/>
                <a:gd name="T34" fmla="*/ 1644 w 4499"/>
                <a:gd name="T35" fmla="*/ 370 h 1133"/>
                <a:gd name="T36" fmla="*/ 1574 w 4499"/>
                <a:gd name="T37" fmla="*/ 319 h 1133"/>
                <a:gd name="T38" fmla="*/ 1492 w 4499"/>
                <a:gd name="T39" fmla="*/ 292 h 1133"/>
                <a:gd name="T40" fmla="*/ 1447 w 4499"/>
                <a:gd name="T41" fmla="*/ 0 h 1133"/>
                <a:gd name="T42" fmla="*/ 1511 w 4499"/>
                <a:gd name="T43" fmla="*/ 3 h 1133"/>
                <a:gd name="T44" fmla="*/ 1635 w 4499"/>
                <a:gd name="T45" fmla="*/ 32 h 1133"/>
                <a:gd name="T46" fmla="*/ 1746 w 4499"/>
                <a:gd name="T47" fmla="*/ 85 h 1133"/>
                <a:gd name="T48" fmla="*/ 1841 w 4499"/>
                <a:gd name="T49" fmla="*/ 160 h 1133"/>
                <a:gd name="T50" fmla="*/ 1919 w 4499"/>
                <a:gd name="T51" fmla="*/ 255 h 1133"/>
                <a:gd name="T52" fmla="*/ 1977 w 4499"/>
                <a:gd name="T53" fmla="*/ 363 h 1133"/>
                <a:gd name="T54" fmla="*/ 4355 w 4499"/>
                <a:gd name="T55" fmla="*/ 423 h 1133"/>
                <a:gd name="T56" fmla="*/ 4418 w 4499"/>
                <a:gd name="T57" fmla="*/ 437 h 1133"/>
                <a:gd name="T58" fmla="*/ 4467 w 4499"/>
                <a:gd name="T59" fmla="*/ 476 h 1133"/>
                <a:gd name="T60" fmla="*/ 4495 w 4499"/>
                <a:gd name="T61" fmla="*/ 534 h 1133"/>
                <a:gd name="T62" fmla="*/ 4495 w 4499"/>
                <a:gd name="T63" fmla="*/ 599 h 1133"/>
                <a:gd name="T64" fmla="*/ 4467 w 4499"/>
                <a:gd name="T65" fmla="*/ 657 h 1133"/>
                <a:gd name="T66" fmla="*/ 4418 w 4499"/>
                <a:gd name="T67" fmla="*/ 696 h 1133"/>
                <a:gd name="T68" fmla="*/ 4355 w 4499"/>
                <a:gd name="T69" fmla="*/ 710 h 1133"/>
                <a:gd name="T70" fmla="*/ 1977 w 4499"/>
                <a:gd name="T71" fmla="*/ 770 h 1133"/>
                <a:gd name="T72" fmla="*/ 1919 w 4499"/>
                <a:gd name="T73" fmla="*/ 880 h 1133"/>
                <a:gd name="T74" fmla="*/ 1841 w 4499"/>
                <a:gd name="T75" fmla="*/ 973 h 1133"/>
                <a:gd name="T76" fmla="*/ 1746 w 4499"/>
                <a:gd name="T77" fmla="*/ 1048 h 1133"/>
                <a:gd name="T78" fmla="*/ 1635 w 4499"/>
                <a:gd name="T79" fmla="*/ 1101 h 1133"/>
                <a:gd name="T80" fmla="*/ 1511 w 4499"/>
                <a:gd name="T81" fmla="*/ 1130 h 1133"/>
                <a:gd name="T82" fmla="*/ 1383 w 4499"/>
                <a:gd name="T83" fmla="*/ 1130 h 1133"/>
                <a:gd name="T84" fmla="*/ 1260 w 4499"/>
                <a:gd name="T85" fmla="*/ 1101 h 1133"/>
                <a:gd name="T86" fmla="*/ 1149 w 4499"/>
                <a:gd name="T87" fmla="*/ 1048 h 1133"/>
                <a:gd name="T88" fmla="*/ 1053 w 4499"/>
                <a:gd name="T89" fmla="*/ 973 h 1133"/>
                <a:gd name="T90" fmla="*/ 975 w 4499"/>
                <a:gd name="T91" fmla="*/ 880 h 1133"/>
                <a:gd name="T92" fmla="*/ 917 w 4499"/>
                <a:gd name="T93" fmla="*/ 770 h 1133"/>
                <a:gd name="T94" fmla="*/ 144 w 4499"/>
                <a:gd name="T95" fmla="*/ 710 h 1133"/>
                <a:gd name="T96" fmla="*/ 81 w 4499"/>
                <a:gd name="T97" fmla="*/ 696 h 1133"/>
                <a:gd name="T98" fmla="*/ 31 w 4499"/>
                <a:gd name="T99" fmla="*/ 657 h 1133"/>
                <a:gd name="T100" fmla="*/ 4 w 4499"/>
                <a:gd name="T101" fmla="*/ 599 h 1133"/>
                <a:gd name="T102" fmla="*/ 4 w 4499"/>
                <a:gd name="T103" fmla="*/ 534 h 1133"/>
                <a:gd name="T104" fmla="*/ 31 w 4499"/>
                <a:gd name="T105" fmla="*/ 476 h 1133"/>
                <a:gd name="T106" fmla="*/ 81 w 4499"/>
                <a:gd name="T107" fmla="*/ 437 h 1133"/>
                <a:gd name="T108" fmla="*/ 144 w 4499"/>
                <a:gd name="T109" fmla="*/ 423 h 1133"/>
                <a:gd name="T110" fmla="*/ 917 w 4499"/>
                <a:gd name="T111" fmla="*/ 363 h 1133"/>
                <a:gd name="T112" fmla="*/ 975 w 4499"/>
                <a:gd name="T113" fmla="*/ 255 h 1133"/>
                <a:gd name="T114" fmla="*/ 1051 w 4499"/>
                <a:gd name="T115" fmla="*/ 160 h 1133"/>
                <a:gd name="T116" fmla="*/ 1149 w 4499"/>
                <a:gd name="T117" fmla="*/ 85 h 1133"/>
                <a:gd name="T118" fmla="*/ 1260 w 4499"/>
                <a:gd name="T119" fmla="*/ 32 h 1133"/>
                <a:gd name="T120" fmla="*/ 1383 w 4499"/>
                <a:gd name="T121" fmla="*/ 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9" h="1133">
                  <a:moveTo>
                    <a:pt x="1447" y="288"/>
                  </a:moveTo>
                  <a:lnTo>
                    <a:pt x="1402" y="292"/>
                  </a:lnTo>
                  <a:lnTo>
                    <a:pt x="1360" y="303"/>
                  </a:lnTo>
                  <a:lnTo>
                    <a:pt x="1318" y="319"/>
                  </a:lnTo>
                  <a:lnTo>
                    <a:pt x="1283" y="342"/>
                  </a:lnTo>
                  <a:lnTo>
                    <a:pt x="1250" y="370"/>
                  </a:lnTo>
                  <a:lnTo>
                    <a:pt x="1223" y="402"/>
                  </a:lnTo>
                  <a:lnTo>
                    <a:pt x="1199" y="439"/>
                  </a:lnTo>
                  <a:lnTo>
                    <a:pt x="1183" y="479"/>
                  </a:lnTo>
                  <a:lnTo>
                    <a:pt x="1172" y="521"/>
                  </a:lnTo>
                  <a:lnTo>
                    <a:pt x="1168" y="567"/>
                  </a:lnTo>
                  <a:lnTo>
                    <a:pt x="1172" y="612"/>
                  </a:lnTo>
                  <a:lnTo>
                    <a:pt x="1183" y="654"/>
                  </a:lnTo>
                  <a:lnTo>
                    <a:pt x="1199" y="694"/>
                  </a:lnTo>
                  <a:lnTo>
                    <a:pt x="1223" y="731"/>
                  </a:lnTo>
                  <a:lnTo>
                    <a:pt x="1250" y="763"/>
                  </a:lnTo>
                  <a:lnTo>
                    <a:pt x="1283" y="791"/>
                  </a:lnTo>
                  <a:lnTo>
                    <a:pt x="1318" y="814"/>
                  </a:lnTo>
                  <a:lnTo>
                    <a:pt x="1360" y="830"/>
                  </a:lnTo>
                  <a:lnTo>
                    <a:pt x="1402" y="841"/>
                  </a:lnTo>
                  <a:lnTo>
                    <a:pt x="1447" y="846"/>
                  </a:lnTo>
                  <a:lnTo>
                    <a:pt x="1492" y="841"/>
                  </a:lnTo>
                  <a:lnTo>
                    <a:pt x="1535" y="830"/>
                  </a:lnTo>
                  <a:lnTo>
                    <a:pt x="1574" y="814"/>
                  </a:lnTo>
                  <a:lnTo>
                    <a:pt x="1611" y="791"/>
                  </a:lnTo>
                  <a:lnTo>
                    <a:pt x="1644" y="763"/>
                  </a:lnTo>
                  <a:lnTo>
                    <a:pt x="1672" y="731"/>
                  </a:lnTo>
                  <a:lnTo>
                    <a:pt x="1695" y="694"/>
                  </a:lnTo>
                  <a:lnTo>
                    <a:pt x="1711" y="654"/>
                  </a:lnTo>
                  <a:lnTo>
                    <a:pt x="1722" y="612"/>
                  </a:lnTo>
                  <a:lnTo>
                    <a:pt x="1726" y="567"/>
                  </a:lnTo>
                  <a:lnTo>
                    <a:pt x="1722" y="521"/>
                  </a:lnTo>
                  <a:lnTo>
                    <a:pt x="1711" y="479"/>
                  </a:lnTo>
                  <a:lnTo>
                    <a:pt x="1695" y="439"/>
                  </a:lnTo>
                  <a:lnTo>
                    <a:pt x="1672" y="402"/>
                  </a:lnTo>
                  <a:lnTo>
                    <a:pt x="1644" y="370"/>
                  </a:lnTo>
                  <a:lnTo>
                    <a:pt x="1611" y="342"/>
                  </a:lnTo>
                  <a:lnTo>
                    <a:pt x="1574" y="319"/>
                  </a:lnTo>
                  <a:lnTo>
                    <a:pt x="1535" y="303"/>
                  </a:lnTo>
                  <a:lnTo>
                    <a:pt x="1492" y="292"/>
                  </a:lnTo>
                  <a:lnTo>
                    <a:pt x="1447" y="288"/>
                  </a:lnTo>
                  <a:close/>
                  <a:moveTo>
                    <a:pt x="1447" y="0"/>
                  </a:moveTo>
                  <a:lnTo>
                    <a:pt x="1447" y="0"/>
                  </a:lnTo>
                  <a:lnTo>
                    <a:pt x="1511" y="3"/>
                  </a:lnTo>
                  <a:lnTo>
                    <a:pt x="1574" y="14"/>
                  </a:lnTo>
                  <a:lnTo>
                    <a:pt x="1635" y="32"/>
                  </a:lnTo>
                  <a:lnTo>
                    <a:pt x="1692" y="55"/>
                  </a:lnTo>
                  <a:lnTo>
                    <a:pt x="1746" y="85"/>
                  </a:lnTo>
                  <a:lnTo>
                    <a:pt x="1796" y="121"/>
                  </a:lnTo>
                  <a:lnTo>
                    <a:pt x="1841" y="160"/>
                  </a:lnTo>
                  <a:lnTo>
                    <a:pt x="1884" y="206"/>
                  </a:lnTo>
                  <a:lnTo>
                    <a:pt x="1919" y="255"/>
                  </a:lnTo>
                  <a:lnTo>
                    <a:pt x="1951" y="307"/>
                  </a:lnTo>
                  <a:lnTo>
                    <a:pt x="1977" y="363"/>
                  </a:lnTo>
                  <a:lnTo>
                    <a:pt x="1996" y="423"/>
                  </a:lnTo>
                  <a:lnTo>
                    <a:pt x="4355" y="423"/>
                  </a:lnTo>
                  <a:lnTo>
                    <a:pt x="4388" y="426"/>
                  </a:lnTo>
                  <a:lnTo>
                    <a:pt x="4418" y="437"/>
                  </a:lnTo>
                  <a:lnTo>
                    <a:pt x="4444" y="454"/>
                  </a:lnTo>
                  <a:lnTo>
                    <a:pt x="4467" y="476"/>
                  </a:lnTo>
                  <a:lnTo>
                    <a:pt x="4484" y="504"/>
                  </a:lnTo>
                  <a:lnTo>
                    <a:pt x="4495" y="534"/>
                  </a:lnTo>
                  <a:lnTo>
                    <a:pt x="4499" y="567"/>
                  </a:lnTo>
                  <a:lnTo>
                    <a:pt x="4495" y="599"/>
                  </a:lnTo>
                  <a:lnTo>
                    <a:pt x="4484" y="629"/>
                  </a:lnTo>
                  <a:lnTo>
                    <a:pt x="4467" y="657"/>
                  </a:lnTo>
                  <a:lnTo>
                    <a:pt x="4444" y="679"/>
                  </a:lnTo>
                  <a:lnTo>
                    <a:pt x="4418" y="696"/>
                  </a:lnTo>
                  <a:lnTo>
                    <a:pt x="4388" y="707"/>
                  </a:lnTo>
                  <a:lnTo>
                    <a:pt x="4355" y="710"/>
                  </a:lnTo>
                  <a:lnTo>
                    <a:pt x="1996" y="710"/>
                  </a:lnTo>
                  <a:lnTo>
                    <a:pt x="1977" y="770"/>
                  </a:lnTo>
                  <a:lnTo>
                    <a:pt x="1951" y="826"/>
                  </a:lnTo>
                  <a:lnTo>
                    <a:pt x="1919" y="880"/>
                  </a:lnTo>
                  <a:lnTo>
                    <a:pt x="1884" y="928"/>
                  </a:lnTo>
                  <a:lnTo>
                    <a:pt x="1841" y="973"/>
                  </a:lnTo>
                  <a:lnTo>
                    <a:pt x="1796" y="1012"/>
                  </a:lnTo>
                  <a:lnTo>
                    <a:pt x="1746" y="1048"/>
                  </a:lnTo>
                  <a:lnTo>
                    <a:pt x="1692" y="1078"/>
                  </a:lnTo>
                  <a:lnTo>
                    <a:pt x="1635" y="1101"/>
                  </a:lnTo>
                  <a:lnTo>
                    <a:pt x="1574" y="1119"/>
                  </a:lnTo>
                  <a:lnTo>
                    <a:pt x="1511" y="1130"/>
                  </a:lnTo>
                  <a:lnTo>
                    <a:pt x="1447" y="1133"/>
                  </a:lnTo>
                  <a:lnTo>
                    <a:pt x="1383" y="1130"/>
                  </a:lnTo>
                  <a:lnTo>
                    <a:pt x="1320" y="1119"/>
                  </a:lnTo>
                  <a:lnTo>
                    <a:pt x="1260" y="1101"/>
                  </a:lnTo>
                  <a:lnTo>
                    <a:pt x="1202" y="1078"/>
                  </a:lnTo>
                  <a:lnTo>
                    <a:pt x="1149" y="1048"/>
                  </a:lnTo>
                  <a:lnTo>
                    <a:pt x="1098" y="1012"/>
                  </a:lnTo>
                  <a:lnTo>
                    <a:pt x="1053" y="973"/>
                  </a:lnTo>
                  <a:lnTo>
                    <a:pt x="1010" y="928"/>
                  </a:lnTo>
                  <a:lnTo>
                    <a:pt x="975" y="880"/>
                  </a:lnTo>
                  <a:lnTo>
                    <a:pt x="943" y="826"/>
                  </a:lnTo>
                  <a:lnTo>
                    <a:pt x="917" y="770"/>
                  </a:lnTo>
                  <a:lnTo>
                    <a:pt x="898" y="710"/>
                  </a:lnTo>
                  <a:lnTo>
                    <a:pt x="144" y="710"/>
                  </a:lnTo>
                  <a:lnTo>
                    <a:pt x="111" y="707"/>
                  </a:lnTo>
                  <a:lnTo>
                    <a:pt x="81" y="696"/>
                  </a:lnTo>
                  <a:lnTo>
                    <a:pt x="53" y="679"/>
                  </a:lnTo>
                  <a:lnTo>
                    <a:pt x="31" y="657"/>
                  </a:lnTo>
                  <a:lnTo>
                    <a:pt x="15" y="629"/>
                  </a:lnTo>
                  <a:lnTo>
                    <a:pt x="4" y="599"/>
                  </a:lnTo>
                  <a:lnTo>
                    <a:pt x="0" y="567"/>
                  </a:lnTo>
                  <a:lnTo>
                    <a:pt x="4" y="534"/>
                  </a:lnTo>
                  <a:lnTo>
                    <a:pt x="15" y="504"/>
                  </a:lnTo>
                  <a:lnTo>
                    <a:pt x="31" y="476"/>
                  </a:lnTo>
                  <a:lnTo>
                    <a:pt x="53" y="454"/>
                  </a:lnTo>
                  <a:lnTo>
                    <a:pt x="81" y="437"/>
                  </a:lnTo>
                  <a:lnTo>
                    <a:pt x="111" y="426"/>
                  </a:lnTo>
                  <a:lnTo>
                    <a:pt x="144" y="423"/>
                  </a:lnTo>
                  <a:lnTo>
                    <a:pt x="898" y="423"/>
                  </a:lnTo>
                  <a:lnTo>
                    <a:pt x="917" y="363"/>
                  </a:lnTo>
                  <a:lnTo>
                    <a:pt x="943" y="307"/>
                  </a:lnTo>
                  <a:lnTo>
                    <a:pt x="975" y="255"/>
                  </a:lnTo>
                  <a:lnTo>
                    <a:pt x="1010" y="206"/>
                  </a:lnTo>
                  <a:lnTo>
                    <a:pt x="1051" y="160"/>
                  </a:lnTo>
                  <a:lnTo>
                    <a:pt x="1098" y="121"/>
                  </a:lnTo>
                  <a:lnTo>
                    <a:pt x="1149" y="85"/>
                  </a:lnTo>
                  <a:lnTo>
                    <a:pt x="1202" y="55"/>
                  </a:lnTo>
                  <a:lnTo>
                    <a:pt x="1260" y="32"/>
                  </a:lnTo>
                  <a:lnTo>
                    <a:pt x="1320" y="14"/>
                  </a:lnTo>
                  <a:lnTo>
                    <a:pt x="1383" y="3"/>
                  </a:lnTo>
                  <a:lnTo>
                    <a:pt x="1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12"/>
            <p:cNvSpPr>
              <a:spLocks noEditPoints="1"/>
            </p:cNvSpPr>
            <p:nvPr/>
          </p:nvSpPr>
          <p:spPr bwMode="auto">
            <a:xfrm>
              <a:off x="-1252538" y="2822575"/>
              <a:ext cx="2381251" cy="600075"/>
            </a:xfrm>
            <a:custGeom>
              <a:avLst/>
              <a:gdLst>
                <a:gd name="T0" fmla="*/ 2800 w 4499"/>
                <a:gd name="T1" fmla="*/ 293 h 1134"/>
                <a:gd name="T2" fmla="*/ 2718 w 4499"/>
                <a:gd name="T3" fmla="*/ 320 h 1134"/>
                <a:gd name="T4" fmla="*/ 2648 w 4499"/>
                <a:gd name="T5" fmla="*/ 371 h 1134"/>
                <a:gd name="T6" fmla="*/ 2597 w 4499"/>
                <a:gd name="T7" fmla="*/ 439 h 1134"/>
                <a:gd name="T8" fmla="*/ 2570 w 4499"/>
                <a:gd name="T9" fmla="*/ 522 h 1134"/>
                <a:gd name="T10" fmla="*/ 2570 w 4499"/>
                <a:gd name="T11" fmla="*/ 611 h 1134"/>
                <a:gd name="T12" fmla="*/ 2597 w 4499"/>
                <a:gd name="T13" fmla="*/ 695 h 1134"/>
                <a:gd name="T14" fmla="*/ 2648 w 4499"/>
                <a:gd name="T15" fmla="*/ 763 h 1134"/>
                <a:gd name="T16" fmla="*/ 2718 w 4499"/>
                <a:gd name="T17" fmla="*/ 814 h 1134"/>
                <a:gd name="T18" fmla="*/ 2800 w 4499"/>
                <a:gd name="T19" fmla="*/ 841 h 1134"/>
                <a:gd name="T20" fmla="*/ 2890 w 4499"/>
                <a:gd name="T21" fmla="*/ 841 h 1134"/>
                <a:gd name="T22" fmla="*/ 2974 w 4499"/>
                <a:gd name="T23" fmla="*/ 814 h 1134"/>
                <a:gd name="T24" fmla="*/ 3042 w 4499"/>
                <a:gd name="T25" fmla="*/ 763 h 1134"/>
                <a:gd name="T26" fmla="*/ 3093 w 4499"/>
                <a:gd name="T27" fmla="*/ 695 h 1134"/>
                <a:gd name="T28" fmla="*/ 3120 w 4499"/>
                <a:gd name="T29" fmla="*/ 611 h 1134"/>
                <a:gd name="T30" fmla="*/ 3120 w 4499"/>
                <a:gd name="T31" fmla="*/ 522 h 1134"/>
                <a:gd name="T32" fmla="*/ 3093 w 4499"/>
                <a:gd name="T33" fmla="*/ 439 h 1134"/>
                <a:gd name="T34" fmla="*/ 3042 w 4499"/>
                <a:gd name="T35" fmla="*/ 371 h 1134"/>
                <a:gd name="T36" fmla="*/ 2974 w 4499"/>
                <a:gd name="T37" fmla="*/ 320 h 1134"/>
                <a:gd name="T38" fmla="*/ 2890 w 4499"/>
                <a:gd name="T39" fmla="*/ 293 h 1134"/>
                <a:gd name="T40" fmla="*/ 2845 w 4499"/>
                <a:gd name="T41" fmla="*/ 0 h 1134"/>
                <a:gd name="T42" fmla="*/ 2972 w 4499"/>
                <a:gd name="T43" fmla="*/ 15 h 1134"/>
                <a:gd name="T44" fmla="*/ 3090 w 4499"/>
                <a:gd name="T45" fmla="*/ 56 h 1134"/>
                <a:gd name="T46" fmla="*/ 3194 w 4499"/>
                <a:gd name="T47" fmla="*/ 120 h 1134"/>
                <a:gd name="T48" fmla="*/ 3282 w 4499"/>
                <a:gd name="T49" fmla="*/ 205 h 1134"/>
                <a:gd name="T50" fmla="*/ 3349 w 4499"/>
                <a:gd name="T51" fmla="*/ 308 h 1134"/>
                <a:gd name="T52" fmla="*/ 3394 w 4499"/>
                <a:gd name="T53" fmla="*/ 423 h 1134"/>
                <a:gd name="T54" fmla="*/ 4388 w 4499"/>
                <a:gd name="T55" fmla="*/ 427 h 1134"/>
                <a:gd name="T56" fmla="*/ 4444 w 4499"/>
                <a:gd name="T57" fmla="*/ 454 h 1134"/>
                <a:gd name="T58" fmla="*/ 4484 w 4499"/>
                <a:gd name="T59" fmla="*/ 503 h 1134"/>
                <a:gd name="T60" fmla="*/ 4499 w 4499"/>
                <a:gd name="T61" fmla="*/ 568 h 1134"/>
                <a:gd name="T62" fmla="*/ 4484 w 4499"/>
                <a:gd name="T63" fmla="*/ 630 h 1134"/>
                <a:gd name="T64" fmla="*/ 4445 w 4499"/>
                <a:gd name="T65" fmla="*/ 680 h 1134"/>
                <a:gd name="T66" fmla="*/ 4388 w 4499"/>
                <a:gd name="T67" fmla="*/ 707 h 1134"/>
                <a:gd name="T68" fmla="*/ 3394 w 4499"/>
                <a:gd name="T69" fmla="*/ 711 h 1134"/>
                <a:gd name="T70" fmla="*/ 3349 w 4499"/>
                <a:gd name="T71" fmla="*/ 826 h 1134"/>
                <a:gd name="T72" fmla="*/ 3282 w 4499"/>
                <a:gd name="T73" fmla="*/ 929 h 1134"/>
                <a:gd name="T74" fmla="*/ 3194 w 4499"/>
                <a:gd name="T75" fmla="*/ 1013 h 1134"/>
                <a:gd name="T76" fmla="*/ 3090 w 4499"/>
                <a:gd name="T77" fmla="*/ 1078 h 1134"/>
                <a:gd name="T78" fmla="*/ 2972 w 4499"/>
                <a:gd name="T79" fmla="*/ 1119 h 1134"/>
                <a:gd name="T80" fmla="*/ 2845 w 4499"/>
                <a:gd name="T81" fmla="*/ 1134 h 1134"/>
                <a:gd name="T82" fmla="*/ 2718 w 4499"/>
                <a:gd name="T83" fmla="*/ 1119 h 1134"/>
                <a:gd name="T84" fmla="*/ 2600 w 4499"/>
                <a:gd name="T85" fmla="*/ 1078 h 1134"/>
                <a:gd name="T86" fmla="*/ 2496 w 4499"/>
                <a:gd name="T87" fmla="*/ 1013 h 1134"/>
                <a:gd name="T88" fmla="*/ 2408 w 4499"/>
                <a:gd name="T89" fmla="*/ 929 h 1134"/>
                <a:gd name="T90" fmla="*/ 2341 w 4499"/>
                <a:gd name="T91" fmla="*/ 826 h 1134"/>
                <a:gd name="T92" fmla="*/ 2296 w 4499"/>
                <a:gd name="T93" fmla="*/ 711 h 1134"/>
                <a:gd name="T94" fmla="*/ 111 w 4499"/>
                <a:gd name="T95" fmla="*/ 707 h 1134"/>
                <a:gd name="T96" fmla="*/ 53 w 4499"/>
                <a:gd name="T97" fmla="*/ 680 h 1134"/>
                <a:gd name="T98" fmla="*/ 15 w 4499"/>
                <a:gd name="T99" fmla="*/ 630 h 1134"/>
                <a:gd name="T100" fmla="*/ 0 w 4499"/>
                <a:gd name="T101" fmla="*/ 568 h 1134"/>
                <a:gd name="T102" fmla="*/ 15 w 4499"/>
                <a:gd name="T103" fmla="*/ 503 h 1134"/>
                <a:gd name="T104" fmla="*/ 53 w 4499"/>
                <a:gd name="T105" fmla="*/ 454 h 1134"/>
                <a:gd name="T106" fmla="*/ 111 w 4499"/>
                <a:gd name="T107" fmla="*/ 427 h 1134"/>
                <a:gd name="T108" fmla="*/ 2296 w 4499"/>
                <a:gd name="T109" fmla="*/ 423 h 1134"/>
                <a:gd name="T110" fmla="*/ 2341 w 4499"/>
                <a:gd name="T111" fmla="*/ 308 h 1134"/>
                <a:gd name="T112" fmla="*/ 2408 w 4499"/>
                <a:gd name="T113" fmla="*/ 205 h 1134"/>
                <a:gd name="T114" fmla="*/ 2496 w 4499"/>
                <a:gd name="T115" fmla="*/ 120 h 1134"/>
                <a:gd name="T116" fmla="*/ 2600 w 4499"/>
                <a:gd name="T117" fmla="*/ 56 h 1134"/>
                <a:gd name="T118" fmla="*/ 2718 w 4499"/>
                <a:gd name="T119" fmla="*/ 15 h 1134"/>
                <a:gd name="T120" fmla="*/ 2845 w 4499"/>
                <a:gd name="T12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9" h="1134">
                  <a:moveTo>
                    <a:pt x="2845" y="289"/>
                  </a:moveTo>
                  <a:lnTo>
                    <a:pt x="2800" y="293"/>
                  </a:lnTo>
                  <a:lnTo>
                    <a:pt x="2757" y="302"/>
                  </a:lnTo>
                  <a:lnTo>
                    <a:pt x="2718" y="320"/>
                  </a:lnTo>
                  <a:lnTo>
                    <a:pt x="2681" y="342"/>
                  </a:lnTo>
                  <a:lnTo>
                    <a:pt x="2648" y="371"/>
                  </a:lnTo>
                  <a:lnTo>
                    <a:pt x="2620" y="402"/>
                  </a:lnTo>
                  <a:lnTo>
                    <a:pt x="2597" y="439"/>
                  </a:lnTo>
                  <a:lnTo>
                    <a:pt x="2581" y="479"/>
                  </a:lnTo>
                  <a:lnTo>
                    <a:pt x="2570" y="522"/>
                  </a:lnTo>
                  <a:lnTo>
                    <a:pt x="2566" y="568"/>
                  </a:lnTo>
                  <a:lnTo>
                    <a:pt x="2570" y="611"/>
                  </a:lnTo>
                  <a:lnTo>
                    <a:pt x="2581" y="655"/>
                  </a:lnTo>
                  <a:lnTo>
                    <a:pt x="2597" y="695"/>
                  </a:lnTo>
                  <a:lnTo>
                    <a:pt x="2620" y="732"/>
                  </a:lnTo>
                  <a:lnTo>
                    <a:pt x="2648" y="763"/>
                  </a:lnTo>
                  <a:lnTo>
                    <a:pt x="2681" y="792"/>
                  </a:lnTo>
                  <a:lnTo>
                    <a:pt x="2718" y="814"/>
                  </a:lnTo>
                  <a:lnTo>
                    <a:pt x="2757" y="832"/>
                  </a:lnTo>
                  <a:lnTo>
                    <a:pt x="2800" y="841"/>
                  </a:lnTo>
                  <a:lnTo>
                    <a:pt x="2845" y="845"/>
                  </a:lnTo>
                  <a:lnTo>
                    <a:pt x="2890" y="841"/>
                  </a:lnTo>
                  <a:lnTo>
                    <a:pt x="2933" y="832"/>
                  </a:lnTo>
                  <a:lnTo>
                    <a:pt x="2974" y="814"/>
                  </a:lnTo>
                  <a:lnTo>
                    <a:pt x="3009" y="792"/>
                  </a:lnTo>
                  <a:lnTo>
                    <a:pt x="3042" y="763"/>
                  </a:lnTo>
                  <a:lnTo>
                    <a:pt x="3070" y="732"/>
                  </a:lnTo>
                  <a:lnTo>
                    <a:pt x="3093" y="695"/>
                  </a:lnTo>
                  <a:lnTo>
                    <a:pt x="3109" y="655"/>
                  </a:lnTo>
                  <a:lnTo>
                    <a:pt x="3120" y="611"/>
                  </a:lnTo>
                  <a:lnTo>
                    <a:pt x="3124" y="568"/>
                  </a:lnTo>
                  <a:lnTo>
                    <a:pt x="3120" y="522"/>
                  </a:lnTo>
                  <a:lnTo>
                    <a:pt x="3109" y="479"/>
                  </a:lnTo>
                  <a:lnTo>
                    <a:pt x="3093" y="439"/>
                  </a:lnTo>
                  <a:lnTo>
                    <a:pt x="3070" y="402"/>
                  </a:lnTo>
                  <a:lnTo>
                    <a:pt x="3042" y="371"/>
                  </a:lnTo>
                  <a:lnTo>
                    <a:pt x="3009" y="342"/>
                  </a:lnTo>
                  <a:lnTo>
                    <a:pt x="2974" y="320"/>
                  </a:lnTo>
                  <a:lnTo>
                    <a:pt x="2933" y="302"/>
                  </a:lnTo>
                  <a:lnTo>
                    <a:pt x="2890" y="293"/>
                  </a:lnTo>
                  <a:lnTo>
                    <a:pt x="2845" y="289"/>
                  </a:lnTo>
                  <a:close/>
                  <a:moveTo>
                    <a:pt x="2845" y="0"/>
                  </a:moveTo>
                  <a:lnTo>
                    <a:pt x="2909" y="4"/>
                  </a:lnTo>
                  <a:lnTo>
                    <a:pt x="2972" y="15"/>
                  </a:lnTo>
                  <a:lnTo>
                    <a:pt x="3033" y="33"/>
                  </a:lnTo>
                  <a:lnTo>
                    <a:pt x="3090" y="56"/>
                  </a:lnTo>
                  <a:lnTo>
                    <a:pt x="3143" y="85"/>
                  </a:lnTo>
                  <a:lnTo>
                    <a:pt x="3194" y="120"/>
                  </a:lnTo>
                  <a:lnTo>
                    <a:pt x="3239" y="160"/>
                  </a:lnTo>
                  <a:lnTo>
                    <a:pt x="3282" y="205"/>
                  </a:lnTo>
                  <a:lnTo>
                    <a:pt x="3317" y="254"/>
                  </a:lnTo>
                  <a:lnTo>
                    <a:pt x="3349" y="308"/>
                  </a:lnTo>
                  <a:lnTo>
                    <a:pt x="3375" y="364"/>
                  </a:lnTo>
                  <a:lnTo>
                    <a:pt x="3394" y="423"/>
                  </a:lnTo>
                  <a:lnTo>
                    <a:pt x="4355" y="423"/>
                  </a:lnTo>
                  <a:lnTo>
                    <a:pt x="4388" y="427"/>
                  </a:lnTo>
                  <a:lnTo>
                    <a:pt x="4418" y="438"/>
                  </a:lnTo>
                  <a:lnTo>
                    <a:pt x="4444" y="454"/>
                  </a:lnTo>
                  <a:lnTo>
                    <a:pt x="4467" y="477"/>
                  </a:lnTo>
                  <a:lnTo>
                    <a:pt x="4484" y="503"/>
                  </a:lnTo>
                  <a:lnTo>
                    <a:pt x="4495" y="533"/>
                  </a:lnTo>
                  <a:lnTo>
                    <a:pt x="4499" y="568"/>
                  </a:lnTo>
                  <a:lnTo>
                    <a:pt x="4495" y="600"/>
                  </a:lnTo>
                  <a:lnTo>
                    <a:pt x="4484" y="630"/>
                  </a:lnTo>
                  <a:lnTo>
                    <a:pt x="4467" y="656"/>
                  </a:lnTo>
                  <a:lnTo>
                    <a:pt x="4445" y="680"/>
                  </a:lnTo>
                  <a:lnTo>
                    <a:pt x="4418" y="696"/>
                  </a:lnTo>
                  <a:lnTo>
                    <a:pt x="4388" y="707"/>
                  </a:lnTo>
                  <a:lnTo>
                    <a:pt x="4355" y="711"/>
                  </a:lnTo>
                  <a:lnTo>
                    <a:pt x="3394" y="711"/>
                  </a:lnTo>
                  <a:lnTo>
                    <a:pt x="3375" y="770"/>
                  </a:lnTo>
                  <a:lnTo>
                    <a:pt x="3349" y="826"/>
                  </a:lnTo>
                  <a:lnTo>
                    <a:pt x="3317" y="879"/>
                  </a:lnTo>
                  <a:lnTo>
                    <a:pt x="3282" y="929"/>
                  </a:lnTo>
                  <a:lnTo>
                    <a:pt x="3239" y="974"/>
                  </a:lnTo>
                  <a:lnTo>
                    <a:pt x="3194" y="1013"/>
                  </a:lnTo>
                  <a:lnTo>
                    <a:pt x="3143" y="1048"/>
                  </a:lnTo>
                  <a:lnTo>
                    <a:pt x="3090" y="1078"/>
                  </a:lnTo>
                  <a:lnTo>
                    <a:pt x="3033" y="1101"/>
                  </a:lnTo>
                  <a:lnTo>
                    <a:pt x="2972" y="1119"/>
                  </a:lnTo>
                  <a:lnTo>
                    <a:pt x="2909" y="1130"/>
                  </a:lnTo>
                  <a:lnTo>
                    <a:pt x="2845" y="1134"/>
                  </a:lnTo>
                  <a:lnTo>
                    <a:pt x="2781" y="1130"/>
                  </a:lnTo>
                  <a:lnTo>
                    <a:pt x="2718" y="1119"/>
                  </a:lnTo>
                  <a:lnTo>
                    <a:pt x="2657" y="1101"/>
                  </a:lnTo>
                  <a:lnTo>
                    <a:pt x="2600" y="1078"/>
                  </a:lnTo>
                  <a:lnTo>
                    <a:pt x="2547" y="1048"/>
                  </a:lnTo>
                  <a:lnTo>
                    <a:pt x="2496" y="1013"/>
                  </a:lnTo>
                  <a:lnTo>
                    <a:pt x="2451" y="974"/>
                  </a:lnTo>
                  <a:lnTo>
                    <a:pt x="2408" y="929"/>
                  </a:lnTo>
                  <a:lnTo>
                    <a:pt x="2373" y="879"/>
                  </a:lnTo>
                  <a:lnTo>
                    <a:pt x="2341" y="826"/>
                  </a:lnTo>
                  <a:lnTo>
                    <a:pt x="2315" y="770"/>
                  </a:lnTo>
                  <a:lnTo>
                    <a:pt x="2296" y="711"/>
                  </a:lnTo>
                  <a:lnTo>
                    <a:pt x="144" y="711"/>
                  </a:lnTo>
                  <a:lnTo>
                    <a:pt x="111" y="707"/>
                  </a:lnTo>
                  <a:lnTo>
                    <a:pt x="81" y="696"/>
                  </a:lnTo>
                  <a:lnTo>
                    <a:pt x="53" y="680"/>
                  </a:lnTo>
                  <a:lnTo>
                    <a:pt x="31" y="656"/>
                  </a:lnTo>
                  <a:lnTo>
                    <a:pt x="15" y="630"/>
                  </a:lnTo>
                  <a:lnTo>
                    <a:pt x="4" y="600"/>
                  </a:lnTo>
                  <a:lnTo>
                    <a:pt x="0" y="568"/>
                  </a:lnTo>
                  <a:lnTo>
                    <a:pt x="4" y="533"/>
                  </a:lnTo>
                  <a:lnTo>
                    <a:pt x="15" y="503"/>
                  </a:lnTo>
                  <a:lnTo>
                    <a:pt x="31" y="477"/>
                  </a:lnTo>
                  <a:lnTo>
                    <a:pt x="53" y="454"/>
                  </a:lnTo>
                  <a:lnTo>
                    <a:pt x="81" y="438"/>
                  </a:lnTo>
                  <a:lnTo>
                    <a:pt x="111" y="427"/>
                  </a:lnTo>
                  <a:lnTo>
                    <a:pt x="144" y="423"/>
                  </a:lnTo>
                  <a:lnTo>
                    <a:pt x="2296" y="423"/>
                  </a:lnTo>
                  <a:lnTo>
                    <a:pt x="2315" y="364"/>
                  </a:lnTo>
                  <a:lnTo>
                    <a:pt x="2341" y="308"/>
                  </a:lnTo>
                  <a:lnTo>
                    <a:pt x="2373" y="254"/>
                  </a:lnTo>
                  <a:lnTo>
                    <a:pt x="2408" y="205"/>
                  </a:lnTo>
                  <a:lnTo>
                    <a:pt x="2451" y="160"/>
                  </a:lnTo>
                  <a:lnTo>
                    <a:pt x="2496" y="120"/>
                  </a:lnTo>
                  <a:lnTo>
                    <a:pt x="2547" y="85"/>
                  </a:lnTo>
                  <a:lnTo>
                    <a:pt x="2600" y="56"/>
                  </a:lnTo>
                  <a:lnTo>
                    <a:pt x="2657" y="33"/>
                  </a:lnTo>
                  <a:lnTo>
                    <a:pt x="2718" y="15"/>
                  </a:lnTo>
                  <a:lnTo>
                    <a:pt x="2781" y="4"/>
                  </a:lnTo>
                  <a:lnTo>
                    <a:pt x="28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13"/>
            <p:cNvSpPr>
              <a:spLocks noEditPoints="1"/>
            </p:cNvSpPr>
            <p:nvPr/>
          </p:nvSpPr>
          <p:spPr bwMode="auto">
            <a:xfrm>
              <a:off x="-1252538" y="3654425"/>
              <a:ext cx="2381251" cy="600075"/>
            </a:xfrm>
            <a:custGeom>
              <a:avLst/>
              <a:gdLst>
                <a:gd name="T0" fmla="*/ 1402 w 4499"/>
                <a:gd name="T1" fmla="*/ 291 h 1132"/>
                <a:gd name="T2" fmla="*/ 1318 w 4499"/>
                <a:gd name="T3" fmla="*/ 319 h 1132"/>
                <a:gd name="T4" fmla="*/ 1250 w 4499"/>
                <a:gd name="T5" fmla="*/ 369 h 1132"/>
                <a:gd name="T6" fmla="*/ 1199 w 4499"/>
                <a:gd name="T7" fmla="*/ 438 h 1132"/>
                <a:gd name="T8" fmla="*/ 1172 w 4499"/>
                <a:gd name="T9" fmla="*/ 521 h 1132"/>
                <a:gd name="T10" fmla="*/ 1172 w 4499"/>
                <a:gd name="T11" fmla="*/ 611 h 1132"/>
                <a:gd name="T12" fmla="*/ 1199 w 4499"/>
                <a:gd name="T13" fmla="*/ 693 h 1132"/>
                <a:gd name="T14" fmla="*/ 1250 w 4499"/>
                <a:gd name="T15" fmla="*/ 763 h 1132"/>
                <a:gd name="T16" fmla="*/ 1318 w 4499"/>
                <a:gd name="T17" fmla="*/ 814 h 1132"/>
                <a:gd name="T18" fmla="*/ 1402 w 4499"/>
                <a:gd name="T19" fmla="*/ 841 h 1132"/>
                <a:gd name="T20" fmla="*/ 1492 w 4499"/>
                <a:gd name="T21" fmla="*/ 841 h 1132"/>
                <a:gd name="T22" fmla="*/ 1574 w 4499"/>
                <a:gd name="T23" fmla="*/ 814 h 1132"/>
                <a:gd name="T24" fmla="*/ 1644 w 4499"/>
                <a:gd name="T25" fmla="*/ 763 h 1132"/>
                <a:gd name="T26" fmla="*/ 1695 w 4499"/>
                <a:gd name="T27" fmla="*/ 693 h 1132"/>
                <a:gd name="T28" fmla="*/ 1722 w 4499"/>
                <a:gd name="T29" fmla="*/ 611 h 1132"/>
                <a:gd name="T30" fmla="*/ 1722 w 4499"/>
                <a:gd name="T31" fmla="*/ 521 h 1132"/>
                <a:gd name="T32" fmla="*/ 1695 w 4499"/>
                <a:gd name="T33" fmla="*/ 438 h 1132"/>
                <a:gd name="T34" fmla="*/ 1644 w 4499"/>
                <a:gd name="T35" fmla="*/ 369 h 1132"/>
                <a:gd name="T36" fmla="*/ 1574 w 4499"/>
                <a:gd name="T37" fmla="*/ 319 h 1132"/>
                <a:gd name="T38" fmla="*/ 1492 w 4499"/>
                <a:gd name="T39" fmla="*/ 291 h 1132"/>
                <a:gd name="T40" fmla="*/ 1447 w 4499"/>
                <a:gd name="T41" fmla="*/ 0 h 1132"/>
                <a:gd name="T42" fmla="*/ 1574 w 4499"/>
                <a:gd name="T43" fmla="*/ 14 h 1132"/>
                <a:gd name="T44" fmla="*/ 1692 w 4499"/>
                <a:gd name="T45" fmla="*/ 55 h 1132"/>
                <a:gd name="T46" fmla="*/ 1796 w 4499"/>
                <a:gd name="T47" fmla="*/ 120 h 1132"/>
                <a:gd name="T48" fmla="*/ 1884 w 4499"/>
                <a:gd name="T49" fmla="*/ 205 h 1132"/>
                <a:gd name="T50" fmla="*/ 1951 w 4499"/>
                <a:gd name="T51" fmla="*/ 306 h 1132"/>
                <a:gd name="T52" fmla="*/ 1996 w 4499"/>
                <a:gd name="T53" fmla="*/ 423 h 1132"/>
                <a:gd name="T54" fmla="*/ 4388 w 4499"/>
                <a:gd name="T55" fmla="*/ 425 h 1132"/>
                <a:gd name="T56" fmla="*/ 4444 w 4499"/>
                <a:gd name="T57" fmla="*/ 454 h 1132"/>
                <a:gd name="T58" fmla="*/ 4484 w 4499"/>
                <a:gd name="T59" fmla="*/ 503 h 1132"/>
                <a:gd name="T60" fmla="*/ 4499 w 4499"/>
                <a:gd name="T61" fmla="*/ 566 h 1132"/>
                <a:gd name="T62" fmla="*/ 4484 w 4499"/>
                <a:gd name="T63" fmla="*/ 629 h 1132"/>
                <a:gd name="T64" fmla="*/ 4444 w 4499"/>
                <a:gd name="T65" fmla="*/ 678 h 1132"/>
                <a:gd name="T66" fmla="*/ 4388 w 4499"/>
                <a:gd name="T67" fmla="*/ 707 h 1132"/>
                <a:gd name="T68" fmla="*/ 1996 w 4499"/>
                <a:gd name="T69" fmla="*/ 710 h 1132"/>
                <a:gd name="T70" fmla="*/ 1951 w 4499"/>
                <a:gd name="T71" fmla="*/ 826 h 1132"/>
                <a:gd name="T72" fmla="*/ 1884 w 4499"/>
                <a:gd name="T73" fmla="*/ 927 h 1132"/>
                <a:gd name="T74" fmla="*/ 1796 w 4499"/>
                <a:gd name="T75" fmla="*/ 1012 h 1132"/>
                <a:gd name="T76" fmla="*/ 1692 w 4499"/>
                <a:gd name="T77" fmla="*/ 1078 h 1132"/>
                <a:gd name="T78" fmla="*/ 1574 w 4499"/>
                <a:gd name="T79" fmla="*/ 1119 h 1132"/>
                <a:gd name="T80" fmla="*/ 1447 w 4499"/>
                <a:gd name="T81" fmla="*/ 1132 h 1132"/>
                <a:gd name="T82" fmla="*/ 1320 w 4499"/>
                <a:gd name="T83" fmla="*/ 1119 h 1132"/>
                <a:gd name="T84" fmla="*/ 1202 w 4499"/>
                <a:gd name="T85" fmla="*/ 1078 h 1132"/>
                <a:gd name="T86" fmla="*/ 1098 w 4499"/>
                <a:gd name="T87" fmla="*/ 1012 h 1132"/>
                <a:gd name="T88" fmla="*/ 1010 w 4499"/>
                <a:gd name="T89" fmla="*/ 927 h 1132"/>
                <a:gd name="T90" fmla="*/ 943 w 4499"/>
                <a:gd name="T91" fmla="*/ 826 h 1132"/>
                <a:gd name="T92" fmla="*/ 898 w 4499"/>
                <a:gd name="T93" fmla="*/ 710 h 1132"/>
                <a:gd name="T94" fmla="*/ 111 w 4499"/>
                <a:gd name="T95" fmla="*/ 707 h 1132"/>
                <a:gd name="T96" fmla="*/ 53 w 4499"/>
                <a:gd name="T97" fmla="*/ 678 h 1132"/>
                <a:gd name="T98" fmla="*/ 15 w 4499"/>
                <a:gd name="T99" fmla="*/ 629 h 1132"/>
                <a:gd name="T100" fmla="*/ 0 w 4499"/>
                <a:gd name="T101" fmla="*/ 566 h 1132"/>
                <a:gd name="T102" fmla="*/ 15 w 4499"/>
                <a:gd name="T103" fmla="*/ 503 h 1132"/>
                <a:gd name="T104" fmla="*/ 53 w 4499"/>
                <a:gd name="T105" fmla="*/ 454 h 1132"/>
                <a:gd name="T106" fmla="*/ 111 w 4499"/>
                <a:gd name="T107" fmla="*/ 425 h 1132"/>
                <a:gd name="T108" fmla="*/ 898 w 4499"/>
                <a:gd name="T109" fmla="*/ 423 h 1132"/>
                <a:gd name="T110" fmla="*/ 943 w 4499"/>
                <a:gd name="T111" fmla="*/ 306 h 1132"/>
                <a:gd name="T112" fmla="*/ 1010 w 4499"/>
                <a:gd name="T113" fmla="*/ 205 h 1132"/>
                <a:gd name="T114" fmla="*/ 1098 w 4499"/>
                <a:gd name="T115" fmla="*/ 120 h 1132"/>
                <a:gd name="T116" fmla="*/ 1202 w 4499"/>
                <a:gd name="T117" fmla="*/ 55 h 1132"/>
                <a:gd name="T118" fmla="*/ 1320 w 4499"/>
                <a:gd name="T119" fmla="*/ 14 h 1132"/>
                <a:gd name="T120" fmla="*/ 1447 w 4499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9" h="1132">
                  <a:moveTo>
                    <a:pt x="1447" y="287"/>
                  </a:moveTo>
                  <a:lnTo>
                    <a:pt x="1402" y="291"/>
                  </a:lnTo>
                  <a:lnTo>
                    <a:pt x="1360" y="302"/>
                  </a:lnTo>
                  <a:lnTo>
                    <a:pt x="1318" y="319"/>
                  </a:lnTo>
                  <a:lnTo>
                    <a:pt x="1283" y="342"/>
                  </a:lnTo>
                  <a:lnTo>
                    <a:pt x="1250" y="369"/>
                  </a:lnTo>
                  <a:lnTo>
                    <a:pt x="1223" y="402"/>
                  </a:lnTo>
                  <a:lnTo>
                    <a:pt x="1199" y="438"/>
                  </a:lnTo>
                  <a:lnTo>
                    <a:pt x="1183" y="479"/>
                  </a:lnTo>
                  <a:lnTo>
                    <a:pt x="1172" y="521"/>
                  </a:lnTo>
                  <a:lnTo>
                    <a:pt x="1168" y="566"/>
                  </a:lnTo>
                  <a:lnTo>
                    <a:pt x="1172" y="611"/>
                  </a:lnTo>
                  <a:lnTo>
                    <a:pt x="1183" y="654"/>
                  </a:lnTo>
                  <a:lnTo>
                    <a:pt x="1199" y="693"/>
                  </a:lnTo>
                  <a:lnTo>
                    <a:pt x="1223" y="730"/>
                  </a:lnTo>
                  <a:lnTo>
                    <a:pt x="1250" y="763"/>
                  </a:lnTo>
                  <a:lnTo>
                    <a:pt x="1283" y="791"/>
                  </a:lnTo>
                  <a:lnTo>
                    <a:pt x="1318" y="814"/>
                  </a:lnTo>
                  <a:lnTo>
                    <a:pt x="1360" y="830"/>
                  </a:lnTo>
                  <a:lnTo>
                    <a:pt x="1402" y="841"/>
                  </a:lnTo>
                  <a:lnTo>
                    <a:pt x="1447" y="845"/>
                  </a:lnTo>
                  <a:lnTo>
                    <a:pt x="1492" y="841"/>
                  </a:lnTo>
                  <a:lnTo>
                    <a:pt x="1535" y="830"/>
                  </a:lnTo>
                  <a:lnTo>
                    <a:pt x="1574" y="814"/>
                  </a:lnTo>
                  <a:lnTo>
                    <a:pt x="1611" y="791"/>
                  </a:lnTo>
                  <a:lnTo>
                    <a:pt x="1644" y="763"/>
                  </a:lnTo>
                  <a:lnTo>
                    <a:pt x="1672" y="730"/>
                  </a:lnTo>
                  <a:lnTo>
                    <a:pt x="1695" y="693"/>
                  </a:lnTo>
                  <a:lnTo>
                    <a:pt x="1711" y="654"/>
                  </a:lnTo>
                  <a:lnTo>
                    <a:pt x="1722" y="611"/>
                  </a:lnTo>
                  <a:lnTo>
                    <a:pt x="1726" y="566"/>
                  </a:lnTo>
                  <a:lnTo>
                    <a:pt x="1722" y="521"/>
                  </a:lnTo>
                  <a:lnTo>
                    <a:pt x="1711" y="479"/>
                  </a:lnTo>
                  <a:lnTo>
                    <a:pt x="1695" y="438"/>
                  </a:lnTo>
                  <a:lnTo>
                    <a:pt x="1672" y="402"/>
                  </a:lnTo>
                  <a:lnTo>
                    <a:pt x="1644" y="369"/>
                  </a:lnTo>
                  <a:lnTo>
                    <a:pt x="1611" y="342"/>
                  </a:lnTo>
                  <a:lnTo>
                    <a:pt x="1574" y="319"/>
                  </a:lnTo>
                  <a:lnTo>
                    <a:pt x="1535" y="302"/>
                  </a:lnTo>
                  <a:lnTo>
                    <a:pt x="1492" y="291"/>
                  </a:lnTo>
                  <a:lnTo>
                    <a:pt x="1447" y="287"/>
                  </a:lnTo>
                  <a:close/>
                  <a:moveTo>
                    <a:pt x="1447" y="0"/>
                  </a:moveTo>
                  <a:lnTo>
                    <a:pt x="1511" y="3"/>
                  </a:lnTo>
                  <a:lnTo>
                    <a:pt x="1574" y="14"/>
                  </a:lnTo>
                  <a:lnTo>
                    <a:pt x="1635" y="32"/>
                  </a:lnTo>
                  <a:lnTo>
                    <a:pt x="1692" y="55"/>
                  </a:lnTo>
                  <a:lnTo>
                    <a:pt x="1746" y="85"/>
                  </a:lnTo>
                  <a:lnTo>
                    <a:pt x="1796" y="120"/>
                  </a:lnTo>
                  <a:lnTo>
                    <a:pt x="1841" y="160"/>
                  </a:lnTo>
                  <a:lnTo>
                    <a:pt x="1884" y="205"/>
                  </a:lnTo>
                  <a:lnTo>
                    <a:pt x="1919" y="253"/>
                  </a:lnTo>
                  <a:lnTo>
                    <a:pt x="1951" y="306"/>
                  </a:lnTo>
                  <a:lnTo>
                    <a:pt x="1977" y="362"/>
                  </a:lnTo>
                  <a:lnTo>
                    <a:pt x="1996" y="423"/>
                  </a:lnTo>
                  <a:lnTo>
                    <a:pt x="4355" y="423"/>
                  </a:lnTo>
                  <a:lnTo>
                    <a:pt x="4388" y="425"/>
                  </a:lnTo>
                  <a:lnTo>
                    <a:pt x="4418" y="436"/>
                  </a:lnTo>
                  <a:lnTo>
                    <a:pt x="4444" y="454"/>
                  </a:lnTo>
                  <a:lnTo>
                    <a:pt x="4467" y="476"/>
                  </a:lnTo>
                  <a:lnTo>
                    <a:pt x="4484" y="503"/>
                  </a:lnTo>
                  <a:lnTo>
                    <a:pt x="4495" y="533"/>
                  </a:lnTo>
                  <a:lnTo>
                    <a:pt x="4499" y="566"/>
                  </a:lnTo>
                  <a:lnTo>
                    <a:pt x="4495" y="599"/>
                  </a:lnTo>
                  <a:lnTo>
                    <a:pt x="4484" y="629"/>
                  </a:lnTo>
                  <a:lnTo>
                    <a:pt x="4467" y="656"/>
                  </a:lnTo>
                  <a:lnTo>
                    <a:pt x="4444" y="678"/>
                  </a:lnTo>
                  <a:lnTo>
                    <a:pt x="4418" y="696"/>
                  </a:lnTo>
                  <a:lnTo>
                    <a:pt x="4388" y="707"/>
                  </a:lnTo>
                  <a:lnTo>
                    <a:pt x="4355" y="710"/>
                  </a:lnTo>
                  <a:lnTo>
                    <a:pt x="1996" y="710"/>
                  </a:lnTo>
                  <a:lnTo>
                    <a:pt x="1977" y="770"/>
                  </a:lnTo>
                  <a:lnTo>
                    <a:pt x="1951" y="826"/>
                  </a:lnTo>
                  <a:lnTo>
                    <a:pt x="1919" y="879"/>
                  </a:lnTo>
                  <a:lnTo>
                    <a:pt x="1884" y="927"/>
                  </a:lnTo>
                  <a:lnTo>
                    <a:pt x="1841" y="972"/>
                  </a:lnTo>
                  <a:lnTo>
                    <a:pt x="1796" y="1012"/>
                  </a:lnTo>
                  <a:lnTo>
                    <a:pt x="1746" y="1048"/>
                  </a:lnTo>
                  <a:lnTo>
                    <a:pt x="1692" y="1078"/>
                  </a:lnTo>
                  <a:lnTo>
                    <a:pt x="1635" y="1101"/>
                  </a:lnTo>
                  <a:lnTo>
                    <a:pt x="1574" y="1119"/>
                  </a:lnTo>
                  <a:lnTo>
                    <a:pt x="1511" y="1130"/>
                  </a:lnTo>
                  <a:lnTo>
                    <a:pt x="1447" y="1132"/>
                  </a:lnTo>
                  <a:lnTo>
                    <a:pt x="1383" y="1130"/>
                  </a:lnTo>
                  <a:lnTo>
                    <a:pt x="1320" y="1119"/>
                  </a:lnTo>
                  <a:lnTo>
                    <a:pt x="1260" y="1101"/>
                  </a:lnTo>
                  <a:lnTo>
                    <a:pt x="1202" y="1078"/>
                  </a:lnTo>
                  <a:lnTo>
                    <a:pt x="1149" y="1048"/>
                  </a:lnTo>
                  <a:lnTo>
                    <a:pt x="1098" y="1012"/>
                  </a:lnTo>
                  <a:lnTo>
                    <a:pt x="1053" y="972"/>
                  </a:lnTo>
                  <a:lnTo>
                    <a:pt x="1010" y="927"/>
                  </a:lnTo>
                  <a:lnTo>
                    <a:pt x="975" y="879"/>
                  </a:lnTo>
                  <a:lnTo>
                    <a:pt x="943" y="826"/>
                  </a:lnTo>
                  <a:lnTo>
                    <a:pt x="917" y="770"/>
                  </a:lnTo>
                  <a:lnTo>
                    <a:pt x="898" y="710"/>
                  </a:lnTo>
                  <a:lnTo>
                    <a:pt x="144" y="710"/>
                  </a:lnTo>
                  <a:lnTo>
                    <a:pt x="111" y="707"/>
                  </a:lnTo>
                  <a:lnTo>
                    <a:pt x="81" y="696"/>
                  </a:lnTo>
                  <a:lnTo>
                    <a:pt x="53" y="678"/>
                  </a:lnTo>
                  <a:lnTo>
                    <a:pt x="31" y="656"/>
                  </a:lnTo>
                  <a:lnTo>
                    <a:pt x="15" y="629"/>
                  </a:lnTo>
                  <a:lnTo>
                    <a:pt x="4" y="599"/>
                  </a:lnTo>
                  <a:lnTo>
                    <a:pt x="0" y="566"/>
                  </a:lnTo>
                  <a:lnTo>
                    <a:pt x="4" y="533"/>
                  </a:lnTo>
                  <a:lnTo>
                    <a:pt x="15" y="503"/>
                  </a:lnTo>
                  <a:lnTo>
                    <a:pt x="31" y="476"/>
                  </a:lnTo>
                  <a:lnTo>
                    <a:pt x="53" y="454"/>
                  </a:lnTo>
                  <a:lnTo>
                    <a:pt x="81" y="436"/>
                  </a:lnTo>
                  <a:lnTo>
                    <a:pt x="111" y="425"/>
                  </a:lnTo>
                  <a:lnTo>
                    <a:pt x="144" y="423"/>
                  </a:lnTo>
                  <a:lnTo>
                    <a:pt x="898" y="423"/>
                  </a:lnTo>
                  <a:lnTo>
                    <a:pt x="917" y="362"/>
                  </a:lnTo>
                  <a:lnTo>
                    <a:pt x="943" y="306"/>
                  </a:lnTo>
                  <a:lnTo>
                    <a:pt x="975" y="253"/>
                  </a:lnTo>
                  <a:lnTo>
                    <a:pt x="1010" y="205"/>
                  </a:lnTo>
                  <a:lnTo>
                    <a:pt x="1051" y="160"/>
                  </a:lnTo>
                  <a:lnTo>
                    <a:pt x="1098" y="120"/>
                  </a:lnTo>
                  <a:lnTo>
                    <a:pt x="1149" y="85"/>
                  </a:lnTo>
                  <a:lnTo>
                    <a:pt x="1202" y="55"/>
                  </a:lnTo>
                  <a:lnTo>
                    <a:pt x="1260" y="32"/>
                  </a:lnTo>
                  <a:lnTo>
                    <a:pt x="1320" y="14"/>
                  </a:lnTo>
                  <a:lnTo>
                    <a:pt x="1383" y="3"/>
                  </a:lnTo>
                  <a:lnTo>
                    <a:pt x="1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998166" y="3462325"/>
            <a:ext cx="568432" cy="591432"/>
          </a:xfrm>
          <a:custGeom>
            <a:avLst/>
            <a:gdLst>
              <a:gd name="T0" fmla="*/ 1715 w 3197"/>
              <a:gd name="T1" fmla="*/ 3067 h 3329"/>
              <a:gd name="T2" fmla="*/ 1631 w 3197"/>
              <a:gd name="T3" fmla="*/ 3302 h 3329"/>
              <a:gd name="T4" fmla="*/ 1385 w 3197"/>
              <a:gd name="T5" fmla="*/ 3259 h 3329"/>
              <a:gd name="T6" fmla="*/ 1385 w 3197"/>
              <a:gd name="T7" fmla="*/ 3009 h 3329"/>
              <a:gd name="T8" fmla="*/ 892 w 3197"/>
              <a:gd name="T9" fmla="*/ 2784 h 3329"/>
              <a:gd name="T10" fmla="*/ 1005 w 3197"/>
              <a:gd name="T11" fmla="*/ 2954 h 3329"/>
              <a:gd name="T12" fmla="*/ 876 w 3197"/>
              <a:gd name="T13" fmla="*/ 3113 h 3329"/>
              <a:gd name="T14" fmla="*/ 686 w 3197"/>
              <a:gd name="T15" fmla="*/ 3039 h 3329"/>
              <a:gd name="T16" fmla="*/ 698 w 3197"/>
              <a:gd name="T17" fmla="*/ 2837 h 3329"/>
              <a:gd name="T18" fmla="*/ 2276 w 3197"/>
              <a:gd name="T19" fmla="*/ 2733 h 3329"/>
              <a:gd name="T20" fmla="*/ 2447 w 3197"/>
              <a:gd name="T21" fmla="*/ 2896 h 3329"/>
              <a:gd name="T22" fmla="*/ 2370 w 3197"/>
              <a:gd name="T23" fmla="*/ 3115 h 3329"/>
              <a:gd name="T24" fmla="*/ 2138 w 3197"/>
              <a:gd name="T25" fmla="*/ 3138 h 3329"/>
              <a:gd name="T26" fmla="*/ 2020 w 3197"/>
              <a:gd name="T27" fmla="*/ 2935 h 3329"/>
              <a:gd name="T28" fmla="*/ 2156 w 3197"/>
              <a:gd name="T29" fmla="*/ 2744 h 3329"/>
              <a:gd name="T30" fmla="*/ 414 w 3197"/>
              <a:gd name="T31" fmla="*/ 2315 h 3329"/>
              <a:gd name="T32" fmla="*/ 449 w 3197"/>
              <a:gd name="T33" fmla="*/ 2506 h 3329"/>
              <a:gd name="T34" fmla="*/ 266 w 3197"/>
              <a:gd name="T35" fmla="*/ 2574 h 3329"/>
              <a:gd name="T36" fmla="*/ 169 w 3197"/>
              <a:gd name="T37" fmla="*/ 2405 h 3329"/>
              <a:gd name="T38" fmla="*/ 318 w 3197"/>
              <a:gd name="T39" fmla="*/ 2280 h 3329"/>
              <a:gd name="T40" fmla="*/ 2944 w 3197"/>
              <a:gd name="T41" fmla="*/ 2295 h 3329"/>
              <a:gd name="T42" fmla="*/ 2955 w 3197"/>
              <a:gd name="T43" fmla="*/ 2551 h 3329"/>
              <a:gd name="T44" fmla="*/ 2729 w 3197"/>
              <a:gd name="T45" fmla="*/ 2668 h 3329"/>
              <a:gd name="T46" fmla="*/ 2525 w 3197"/>
              <a:gd name="T47" fmla="*/ 2509 h 3329"/>
              <a:gd name="T48" fmla="*/ 2587 w 3197"/>
              <a:gd name="T49" fmla="*/ 2258 h 3329"/>
              <a:gd name="T50" fmla="*/ 180 w 3197"/>
              <a:gd name="T51" fmla="*/ 1610 h 3329"/>
              <a:gd name="T52" fmla="*/ 249 w 3197"/>
              <a:gd name="T53" fmla="*/ 1780 h 3329"/>
              <a:gd name="T54" fmla="*/ 79 w 3197"/>
              <a:gd name="T55" fmla="*/ 1849 h 3329"/>
              <a:gd name="T56" fmla="*/ 10 w 3197"/>
              <a:gd name="T57" fmla="*/ 1679 h 3329"/>
              <a:gd name="T58" fmla="*/ 2976 w 3197"/>
              <a:gd name="T59" fmla="*/ 1473 h 3329"/>
              <a:gd name="T60" fmla="*/ 3186 w 3197"/>
              <a:gd name="T61" fmla="*/ 1654 h 3329"/>
              <a:gd name="T62" fmla="*/ 3108 w 3197"/>
              <a:gd name="T63" fmla="*/ 1925 h 3329"/>
              <a:gd name="T64" fmla="*/ 2828 w 3197"/>
              <a:gd name="T65" fmla="*/ 1964 h 3329"/>
              <a:gd name="T66" fmla="*/ 2679 w 3197"/>
              <a:gd name="T67" fmla="*/ 1729 h 3329"/>
              <a:gd name="T68" fmla="*/ 2828 w 3197"/>
              <a:gd name="T69" fmla="*/ 1494 h 3329"/>
              <a:gd name="T70" fmla="*/ 389 w 3197"/>
              <a:gd name="T71" fmla="*/ 946 h 3329"/>
              <a:gd name="T72" fmla="*/ 398 w 3197"/>
              <a:gd name="T73" fmla="*/ 1098 h 3329"/>
              <a:gd name="T74" fmla="*/ 246 w 3197"/>
              <a:gd name="T75" fmla="*/ 1107 h 3329"/>
              <a:gd name="T76" fmla="*/ 237 w 3197"/>
              <a:gd name="T77" fmla="*/ 955 h 3329"/>
              <a:gd name="T78" fmla="*/ 840 w 3197"/>
              <a:gd name="T79" fmla="*/ 2255 h 3329"/>
              <a:gd name="T80" fmla="*/ 2889 w 3197"/>
              <a:gd name="T81" fmla="*/ 783 h 3329"/>
              <a:gd name="T82" fmla="*/ 3031 w 3197"/>
              <a:gd name="T83" fmla="*/ 1028 h 3329"/>
              <a:gd name="T84" fmla="*/ 2890 w 3197"/>
              <a:gd name="T85" fmla="*/ 1270 h 3329"/>
              <a:gd name="T86" fmla="*/ 2611 w 3197"/>
              <a:gd name="T87" fmla="*/ 1271 h 3329"/>
              <a:gd name="T88" fmla="*/ 2469 w 3197"/>
              <a:gd name="T89" fmla="*/ 1025 h 3329"/>
              <a:gd name="T90" fmla="*/ 2609 w 3197"/>
              <a:gd name="T91" fmla="*/ 784 h 3329"/>
              <a:gd name="T92" fmla="*/ 880 w 3197"/>
              <a:gd name="T93" fmla="*/ 441 h 3329"/>
              <a:gd name="T94" fmla="*/ 891 w 3197"/>
              <a:gd name="T95" fmla="*/ 575 h 3329"/>
              <a:gd name="T96" fmla="*/ 756 w 3197"/>
              <a:gd name="T97" fmla="*/ 556 h 3329"/>
              <a:gd name="T98" fmla="*/ 806 w 3197"/>
              <a:gd name="T99" fmla="*/ 430 h 3329"/>
              <a:gd name="T100" fmla="*/ 2447 w 3197"/>
              <a:gd name="T101" fmla="*/ 296 h 3329"/>
              <a:gd name="T102" fmla="*/ 2535 w 3197"/>
              <a:gd name="T103" fmla="*/ 559 h 3329"/>
              <a:gd name="T104" fmla="*/ 2365 w 3197"/>
              <a:gd name="T105" fmla="*/ 786 h 3329"/>
              <a:gd name="T106" fmla="*/ 2084 w 3197"/>
              <a:gd name="T107" fmla="*/ 775 h 3329"/>
              <a:gd name="T108" fmla="*/ 1934 w 3197"/>
              <a:gd name="T109" fmla="*/ 538 h 3329"/>
              <a:gd name="T110" fmla="*/ 2046 w 3197"/>
              <a:gd name="T111" fmla="*/ 277 h 3329"/>
              <a:gd name="T112" fmla="*/ 1533 w 3197"/>
              <a:gd name="T113" fmla="*/ 0 h 3329"/>
              <a:gd name="T114" fmla="*/ 1814 w 3197"/>
              <a:gd name="T115" fmla="*/ 161 h 3329"/>
              <a:gd name="T116" fmla="*/ 1814 w 3197"/>
              <a:gd name="T117" fmla="*/ 488 h 3329"/>
              <a:gd name="T118" fmla="*/ 1533 w 3197"/>
              <a:gd name="T119" fmla="*/ 648 h 3329"/>
              <a:gd name="T120" fmla="*/ 1254 w 3197"/>
              <a:gd name="T121" fmla="*/ 488 h 3329"/>
              <a:gd name="T122" fmla="*/ 1254 w 3197"/>
              <a:gd name="T123" fmla="*/ 161 h 3329"/>
              <a:gd name="T124" fmla="*/ 1533 w 3197"/>
              <a:gd name="T125" fmla="*/ 0 h 3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97" h="3329">
                <a:moveTo>
                  <a:pt x="1533" y="2939"/>
                </a:moveTo>
                <a:lnTo>
                  <a:pt x="1569" y="2943"/>
                </a:lnTo>
                <a:lnTo>
                  <a:pt x="1601" y="2952"/>
                </a:lnTo>
                <a:lnTo>
                  <a:pt x="1631" y="2966"/>
                </a:lnTo>
                <a:lnTo>
                  <a:pt x="1659" y="2985"/>
                </a:lnTo>
                <a:lnTo>
                  <a:pt x="1682" y="3009"/>
                </a:lnTo>
                <a:lnTo>
                  <a:pt x="1701" y="3036"/>
                </a:lnTo>
                <a:lnTo>
                  <a:pt x="1715" y="3067"/>
                </a:lnTo>
                <a:lnTo>
                  <a:pt x="1725" y="3099"/>
                </a:lnTo>
                <a:lnTo>
                  <a:pt x="1729" y="3134"/>
                </a:lnTo>
                <a:lnTo>
                  <a:pt x="1725" y="3169"/>
                </a:lnTo>
                <a:lnTo>
                  <a:pt x="1715" y="3202"/>
                </a:lnTo>
                <a:lnTo>
                  <a:pt x="1701" y="3233"/>
                </a:lnTo>
                <a:lnTo>
                  <a:pt x="1682" y="3259"/>
                </a:lnTo>
                <a:lnTo>
                  <a:pt x="1659" y="3282"/>
                </a:lnTo>
                <a:lnTo>
                  <a:pt x="1631" y="3302"/>
                </a:lnTo>
                <a:lnTo>
                  <a:pt x="1601" y="3317"/>
                </a:lnTo>
                <a:lnTo>
                  <a:pt x="1569" y="3326"/>
                </a:lnTo>
                <a:lnTo>
                  <a:pt x="1533" y="3329"/>
                </a:lnTo>
                <a:lnTo>
                  <a:pt x="1499" y="3326"/>
                </a:lnTo>
                <a:lnTo>
                  <a:pt x="1465" y="3317"/>
                </a:lnTo>
                <a:lnTo>
                  <a:pt x="1435" y="3302"/>
                </a:lnTo>
                <a:lnTo>
                  <a:pt x="1409" y="3282"/>
                </a:lnTo>
                <a:lnTo>
                  <a:pt x="1385" y="3259"/>
                </a:lnTo>
                <a:lnTo>
                  <a:pt x="1366" y="3233"/>
                </a:lnTo>
                <a:lnTo>
                  <a:pt x="1351" y="3202"/>
                </a:lnTo>
                <a:lnTo>
                  <a:pt x="1342" y="3169"/>
                </a:lnTo>
                <a:lnTo>
                  <a:pt x="1339" y="3134"/>
                </a:lnTo>
                <a:lnTo>
                  <a:pt x="1342" y="3099"/>
                </a:lnTo>
                <a:lnTo>
                  <a:pt x="1351" y="3067"/>
                </a:lnTo>
                <a:lnTo>
                  <a:pt x="1366" y="3036"/>
                </a:lnTo>
                <a:lnTo>
                  <a:pt x="1385" y="3009"/>
                </a:lnTo>
                <a:lnTo>
                  <a:pt x="1409" y="2985"/>
                </a:lnTo>
                <a:lnTo>
                  <a:pt x="1435" y="2966"/>
                </a:lnTo>
                <a:lnTo>
                  <a:pt x="1465" y="2952"/>
                </a:lnTo>
                <a:lnTo>
                  <a:pt x="1499" y="2943"/>
                </a:lnTo>
                <a:lnTo>
                  <a:pt x="1533" y="2939"/>
                </a:lnTo>
                <a:close/>
                <a:moveTo>
                  <a:pt x="840" y="2773"/>
                </a:moveTo>
                <a:lnTo>
                  <a:pt x="866" y="2777"/>
                </a:lnTo>
                <a:lnTo>
                  <a:pt x="892" y="2784"/>
                </a:lnTo>
                <a:lnTo>
                  <a:pt x="918" y="2796"/>
                </a:lnTo>
                <a:lnTo>
                  <a:pt x="941" y="2812"/>
                </a:lnTo>
                <a:lnTo>
                  <a:pt x="961" y="2831"/>
                </a:lnTo>
                <a:lnTo>
                  <a:pt x="977" y="2853"/>
                </a:lnTo>
                <a:lnTo>
                  <a:pt x="989" y="2876"/>
                </a:lnTo>
                <a:lnTo>
                  <a:pt x="998" y="2901"/>
                </a:lnTo>
                <a:lnTo>
                  <a:pt x="1004" y="2927"/>
                </a:lnTo>
                <a:lnTo>
                  <a:pt x="1005" y="2954"/>
                </a:lnTo>
                <a:lnTo>
                  <a:pt x="1001" y="2980"/>
                </a:lnTo>
                <a:lnTo>
                  <a:pt x="993" y="3007"/>
                </a:lnTo>
                <a:lnTo>
                  <a:pt x="981" y="3032"/>
                </a:lnTo>
                <a:lnTo>
                  <a:pt x="965" y="3055"/>
                </a:lnTo>
                <a:lnTo>
                  <a:pt x="947" y="3075"/>
                </a:lnTo>
                <a:lnTo>
                  <a:pt x="925" y="3091"/>
                </a:lnTo>
                <a:lnTo>
                  <a:pt x="901" y="3104"/>
                </a:lnTo>
                <a:lnTo>
                  <a:pt x="876" y="3113"/>
                </a:lnTo>
                <a:lnTo>
                  <a:pt x="851" y="3117"/>
                </a:lnTo>
                <a:lnTo>
                  <a:pt x="823" y="3118"/>
                </a:lnTo>
                <a:lnTo>
                  <a:pt x="797" y="3115"/>
                </a:lnTo>
                <a:lnTo>
                  <a:pt x="771" y="3107"/>
                </a:lnTo>
                <a:lnTo>
                  <a:pt x="745" y="3095"/>
                </a:lnTo>
                <a:lnTo>
                  <a:pt x="722" y="3080"/>
                </a:lnTo>
                <a:lnTo>
                  <a:pt x="702" y="3060"/>
                </a:lnTo>
                <a:lnTo>
                  <a:pt x="686" y="3039"/>
                </a:lnTo>
                <a:lnTo>
                  <a:pt x="673" y="3016"/>
                </a:lnTo>
                <a:lnTo>
                  <a:pt x="664" y="2991"/>
                </a:lnTo>
                <a:lnTo>
                  <a:pt x="659" y="2964"/>
                </a:lnTo>
                <a:lnTo>
                  <a:pt x="659" y="2938"/>
                </a:lnTo>
                <a:lnTo>
                  <a:pt x="662" y="2912"/>
                </a:lnTo>
                <a:lnTo>
                  <a:pt x="669" y="2885"/>
                </a:lnTo>
                <a:lnTo>
                  <a:pt x="682" y="2860"/>
                </a:lnTo>
                <a:lnTo>
                  <a:pt x="698" y="2837"/>
                </a:lnTo>
                <a:lnTo>
                  <a:pt x="717" y="2816"/>
                </a:lnTo>
                <a:lnTo>
                  <a:pt x="738" y="2800"/>
                </a:lnTo>
                <a:lnTo>
                  <a:pt x="762" y="2788"/>
                </a:lnTo>
                <a:lnTo>
                  <a:pt x="787" y="2779"/>
                </a:lnTo>
                <a:lnTo>
                  <a:pt x="813" y="2774"/>
                </a:lnTo>
                <a:lnTo>
                  <a:pt x="840" y="2773"/>
                </a:lnTo>
                <a:close/>
                <a:moveTo>
                  <a:pt x="2247" y="2730"/>
                </a:moveTo>
                <a:lnTo>
                  <a:pt x="2276" y="2733"/>
                </a:lnTo>
                <a:lnTo>
                  <a:pt x="2306" y="2741"/>
                </a:lnTo>
                <a:lnTo>
                  <a:pt x="2334" y="2753"/>
                </a:lnTo>
                <a:lnTo>
                  <a:pt x="2360" y="2769"/>
                </a:lnTo>
                <a:lnTo>
                  <a:pt x="2384" y="2788"/>
                </a:lnTo>
                <a:lnTo>
                  <a:pt x="2405" y="2811"/>
                </a:lnTo>
                <a:lnTo>
                  <a:pt x="2423" y="2838"/>
                </a:lnTo>
                <a:lnTo>
                  <a:pt x="2436" y="2867"/>
                </a:lnTo>
                <a:lnTo>
                  <a:pt x="2447" y="2896"/>
                </a:lnTo>
                <a:lnTo>
                  <a:pt x="2451" y="2927"/>
                </a:lnTo>
                <a:lnTo>
                  <a:pt x="2452" y="2957"/>
                </a:lnTo>
                <a:lnTo>
                  <a:pt x="2448" y="2986"/>
                </a:lnTo>
                <a:lnTo>
                  <a:pt x="2440" y="3016"/>
                </a:lnTo>
                <a:lnTo>
                  <a:pt x="2428" y="3044"/>
                </a:lnTo>
                <a:lnTo>
                  <a:pt x="2412" y="3070"/>
                </a:lnTo>
                <a:lnTo>
                  <a:pt x="2393" y="3094"/>
                </a:lnTo>
                <a:lnTo>
                  <a:pt x="2370" y="3115"/>
                </a:lnTo>
                <a:lnTo>
                  <a:pt x="2343" y="3133"/>
                </a:lnTo>
                <a:lnTo>
                  <a:pt x="2315" y="3147"/>
                </a:lnTo>
                <a:lnTo>
                  <a:pt x="2286" y="3156"/>
                </a:lnTo>
                <a:lnTo>
                  <a:pt x="2255" y="3161"/>
                </a:lnTo>
                <a:lnTo>
                  <a:pt x="2225" y="3162"/>
                </a:lnTo>
                <a:lnTo>
                  <a:pt x="2194" y="3158"/>
                </a:lnTo>
                <a:lnTo>
                  <a:pt x="2165" y="3150"/>
                </a:lnTo>
                <a:lnTo>
                  <a:pt x="2138" y="3138"/>
                </a:lnTo>
                <a:lnTo>
                  <a:pt x="2111" y="3122"/>
                </a:lnTo>
                <a:lnTo>
                  <a:pt x="2088" y="3103"/>
                </a:lnTo>
                <a:lnTo>
                  <a:pt x="2067" y="3081"/>
                </a:lnTo>
                <a:lnTo>
                  <a:pt x="2049" y="3053"/>
                </a:lnTo>
                <a:lnTo>
                  <a:pt x="2034" y="3025"/>
                </a:lnTo>
                <a:lnTo>
                  <a:pt x="2025" y="2996"/>
                </a:lnTo>
                <a:lnTo>
                  <a:pt x="2020" y="2965"/>
                </a:lnTo>
                <a:lnTo>
                  <a:pt x="2020" y="2935"/>
                </a:lnTo>
                <a:lnTo>
                  <a:pt x="2024" y="2904"/>
                </a:lnTo>
                <a:lnTo>
                  <a:pt x="2031" y="2875"/>
                </a:lnTo>
                <a:lnTo>
                  <a:pt x="2044" y="2848"/>
                </a:lnTo>
                <a:lnTo>
                  <a:pt x="2059" y="2821"/>
                </a:lnTo>
                <a:lnTo>
                  <a:pt x="2078" y="2798"/>
                </a:lnTo>
                <a:lnTo>
                  <a:pt x="2101" y="2777"/>
                </a:lnTo>
                <a:lnTo>
                  <a:pt x="2128" y="2759"/>
                </a:lnTo>
                <a:lnTo>
                  <a:pt x="2156" y="2744"/>
                </a:lnTo>
                <a:lnTo>
                  <a:pt x="2186" y="2735"/>
                </a:lnTo>
                <a:lnTo>
                  <a:pt x="2217" y="2730"/>
                </a:lnTo>
                <a:lnTo>
                  <a:pt x="2247" y="2730"/>
                </a:lnTo>
                <a:close/>
                <a:moveTo>
                  <a:pt x="318" y="2280"/>
                </a:moveTo>
                <a:lnTo>
                  <a:pt x="344" y="2282"/>
                </a:lnTo>
                <a:lnTo>
                  <a:pt x="369" y="2290"/>
                </a:lnTo>
                <a:lnTo>
                  <a:pt x="392" y="2301"/>
                </a:lnTo>
                <a:lnTo>
                  <a:pt x="414" y="2315"/>
                </a:lnTo>
                <a:lnTo>
                  <a:pt x="432" y="2334"/>
                </a:lnTo>
                <a:lnTo>
                  <a:pt x="449" y="2356"/>
                </a:lnTo>
                <a:lnTo>
                  <a:pt x="460" y="2381"/>
                </a:lnTo>
                <a:lnTo>
                  <a:pt x="467" y="2406"/>
                </a:lnTo>
                <a:lnTo>
                  <a:pt x="469" y="2432"/>
                </a:lnTo>
                <a:lnTo>
                  <a:pt x="467" y="2458"/>
                </a:lnTo>
                <a:lnTo>
                  <a:pt x="460" y="2483"/>
                </a:lnTo>
                <a:lnTo>
                  <a:pt x="449" y="2506"/>
                </a:lnTo>
                <a:lnTo>
                  <a:pt x="434" y="2528"/>
                </a:lnTo>
                <a:lnTo>
                  <a:pt x="415" y="2547"/>
                </a:lnTo>
                <a:lnTo>
                  <a:pt x="393" y="2562"/>
                </a:lnTo>
                <a:lnTo>
                  <a:pt x="369" y="2574"/>
                </a:lnTo>
                <a:lnTo>
                  <a:pt x="342" y="2580"/>
                </a:lnTo>
                <a:lnTo>
                  <a:pt x="317" y="2582"/>
                </a:lnTo>
                <a:lnTo>
                  <a:pt x="291" y="2580"/>
                </a:lnTo>
                <a:lnTo>
                  <a:pt x="266" y="2574"/>
                </a:lnTo>
                <a:lnTo>
                  <a:pt x="243" y="2563"/>
                </a:lnTo>
                <a:lnTo>
                  <a:pt x="221" y="2548"/>
                </a:lnTo>
                <a:lnTo>
                  <a:pt x="203" y="2530"/>
                </a:lnTo>
                <a:lnTo>
                  <a:pt x="186" y="2507"/>
                </a:lnTo>
                <a:lnTo>
                  <a:pt x="175" y="2482"/>
                </a:lnTo>
                <a:lnTo>
                  <a:pt x="168" y="2457"/>
                </a:lnTo>
                <a:lnTo>
                  <a:pt x="166" y="2430"/>
                </a:lnTo>
                <a:lnTo>
                  <a:pt x="169" y="2405"/>
                </a:lnTo>
                <a:lnTo>
                  <a:pt x="175" y="2380"/>
                </a:lnTo>
                <a:lnTo>
                  <a:pt x="186" y="2356"/>
                </a:lnTo>
                <a:lnTo>
                  <a:pt x="202" y="2335"/>
                </a:lnTo>
                <a:lnTo>
                  <a:pt x="220" y="2316"/>
                </a:lnTo>
                <a:lnTo>
                  <a:pt x="242" y="2301"/>
                </a:lnTo>
                <a:lnTo>
                  <a:pt x="266" y="2290"/>
                </a:lnTo>
                <a:lnTo>
                  <a:pt x="293" y="2282"/>
                </a:lnTo>
                <a:lnTo>
                  <a:pt x="318" y="2280"/>
                </a:lnTo>
                <a:close/>
                <a:moveTo>
                  <a:pt x="2737" y="2194"/>
                </a:moveTo>
                <a:lnTo>
                  <a:pt x="2771" y="2195"/>
                </a:lnTo>
                <a:lnTo>
                  <a:pt x="2804" y="2200"/>
                </a:lnTo>
                <a:lnTo>
                  <a:pt x="2836" y="2211"/>
                </a:lnTo>
                <a:lnTo>
                  <a:pt x="2869" y="2226"/>
                </a:lnTo>
                <a:lnTo>
                  <a:pt x="2897" y="2246"/>
                </a:lnTo>
                <a:lnTo>
                  <a:pt x="2923" y="2269"/>
                </a:lnTo>
                <a:lnTo>
                  <a:pt x="2944" y="2295"/>
                </a:lnTo>
                <a:lnTo>
                  <a:pt x="2961" y="2324"/>
                </a:lnTo>
                <a:lnTo>
                  <a:pt x="2974" y="2354"/>
                </a:lnTo>
                <a:lnTo>
                  <a:pt x="2982" y="2386"/>
                </a:lnTo>
                <a:lnTo>
                  <a:pt x="2987" y="2419"/>
                </a:lnTo>
                <a:lnTo>
                  <a:pt x="2986" y="2453"/>
                </a:lnTo>
                <a:lnTo>
                  <a:pt x="2981" y="2486"/>
                </a:lnTo>
                <a:lnTo>
                  <a:pt x="2971" y="2518"/>
                </a:lnTo>
                <a:lnTo>
                  <a:pt x="2955" y="2551"/>
                </a:lnTo>
                <a:lnTo>
                  <a:pt x="2936" y="2579"/>
                </a:lnTo>
                <a:lnTo>
                  <a:pt x="2912" y="2605"/>
                </a:lnTo>
                <a:lnTo>
                  <a:pt x="2886" y="2626"/>
                </a:lnTo>
                <a:lnTo>
                  <a:pt x="2858" y="2643"/>
                </a:lnTo>
                <a:lnTo>
                  <a:pt x="2827" y="2656"/>
                </a:lnTo>
                <a:lnTo>
                  <a:pt x="2795" y="2665"/>
                </a:lnTo>
                <a:lnTo>
                  <a:pt x="2763" y="2669"/>
                </a:lnTo>
                <a:lnTo>
                  <a:pt x="2729" y="2668"/>
                </a:lnTo>
                <a:lnTo>
                  <a:pt x="2696" y="2663"/>
                </a:lnTo>
                <a:lnTo>
                  <a:pt x="2662" y="2653"/>
                </a:lnTo>
                <a:lnTo>
                  <a:pt x="2631" y="2637"/>
                </a:lnTo>
                <a:lnTo>
                  <a:pt x="2602" y="2618"/>
                </a:lnTo>
                <a:lnTo>
                  <a:pt x="2576" y="2594"/>
                </a:lnTo>
                <a:lnTo>
                  <a:pt x="2555" y="2568"/>
                </a:lnTo>
                <a:lnTo>
                  <a:pt x="2538" y="2540"/>
                </a:lnTo>
                <a:lnTo>
                  <a:pt x="2525" y="2509"/>
                </a:lnTo>
                <a:lnTo>
                  <a:pt x="2516" y="2477"/>
                </a:lnTo>
                <a:lnTo>
                  <a:pt x="2512" y="2444"/>
                </a:lnTo>
                <a:lnTo>
                  <a:pt x="2513" y="2410"/>
                </a:lnTo>
                <a:lnTo>
                  <a:pt x="2519" y="2378"/>
                </a:lnTo>
                <a:lnTo>
                  <a:pt x="2529" y="2344"/>
                </a:lnTo>
                <a:lnTo>
                  <a:pt x="2544" y="2313"/>
                </a:lnTo>
                <a:lnTo>
                  <a:pt x="2564" y="2283"/>
                </a:lnTo>
                <a:lnTo>
                  <a:pt x="2587" y="2258"/>
                </a:lnTo>
                <a:lnTo>
                  <a:pt x="2613" y="2237"/>
                </a:lnTo>
                <a:lnTo>
                  <a:pt x="2642" y="2220"/>
                </a:lnTo>
                <a:lnTo>
                  <a:pt x="2672" y="2206"/>
                </a:lnTo>
                <a:lnTo>
                  <a:pt x="2705" y="2198"/>
                </a:lnTo>
                <a:lnTo>
                  <a:pt x="2737" y="2194"/>
                </a:lnTo>
                <a:close/>
                <a:moveTo>
                  <a:pt x="130" y="1600"/>
                </a:moveTo>
                <a:lnTo>
                  <a:pt x="156" y="1603"/>
                </a:lnTo>
                <a:lnTo>
                  <a:pt x="180" y="1610"/>
                </a:lnTo>
                <a:lnTo>
                  <a:pt x="202" y="1622"/>
                </a:lnTo>
                <a:lnTo>
                  <a:pt x="221" y="1637"/>
                </a:lnTo>
                <a:lnTo>
                  <a:pt x="237" y="1656"/>
                </a:lnTo>
                <a:lnTo>
                  <a:pt x="249" y="1679"/>
                </a:lnTo>
                <a:lnTo>
                  <a:pt x="256" y="1703"/>
                </a:lnTo>
                <a:lnTo>
                  <a:pt x="259" y="1729"/>
                </a:lnTo>
                <a:lnTo>
                  <a:pt x="256" y="1756"/>
                </a:lnTo>
                <a:lnTo>
                  <a:pt x="249" y="1780"/>
                </a:lnTo>
                <a:lnTo>
                  <a:pt x="237" y="1801"/>
                </a:lnTo>
                <a:lnTo>
                  <a:pt x="221" y="1820"/>
                </a:lnTo>
                <a:lnTo>
                  <a:pt x="202" y="1837"/>
                </a:lnTo>
                <a:lnTo>
                  <a:pt x="180" y="1849"/>
                </a:lnTo>
                <a:lnTo>
                  <a:pt x="156" y="1856"/>
                </a:lnTo>
                <a:lnTo>
                  <a:pt x="130" y="1859"/>
                </a:lnTo>
                <a:lnTo>
                  <a:pt x="103" y="1856"/>
                </a:lnTo>
                <a:lnTo>
                  <a:pt x="79" y="1849"/>
                </a:lnTo>
                <a:lnTo>
                  <a:pt x="57" y="1837"/>
                </a:lnTo>
                <a:lnTo>
                  <a:pt x="37" y="1820"/>
                </a:lnTo>
                <a:lnTo>
                  <a:pt x="22" y="1801"/>
                </a:lnTo>
                <a:lnTo>
                  <a:pt x="10" y="1780"/>
                </a:lnTo>
                <a:lnTo>
                  <a:pt x="2" y="1756"/>
                </a:lnTo>
                <a:lnTo>
                  <a:pt x="0" y="1729"/>
                </a:lnTo>
                <a:lnTo>
                  <a:pt x="2" y="1703"/>
                </a:lnTo>
                <a:lnTo>
                  <a:pt x="10" y="1679"/>
                </a:lnTo>
                <a:lnTo>
                  <a:pt x="22" y="1656"/>
                </a:lnTo>
                <a:lnTo>
                  <a:pt x="37" y="1637"/>
                </a:lnTo>
                <a:lnTo>
                  <a:pt x="57" y="1622"/>
                </a:lnTo>
                <a:lnTo>
                  <a:pt x="79" y="1610"/>
                </a:lnTo>
                <a:lnTo>
                  <a:pt x="103" y="1603"/>
                </a:lnTo>
                <a:lnTo>
                  <a:pt x="130" y="1600"/>
                </a:lnTo>
                <a:close/>
                <a:moveTo>
                  <a:pt x="2938" y="1470"/>
                </a:moveTo>
                <a:lnTo>
                  <a:pt x="2976" y="1473"/>
                </a:lnTo>
                <a:lnTo>
                  <a:pt x="3013" y="1481"/>
                </a:lnTo>
                <a:lnTo>
                  <a:pt x="3047" y="1494"/>
                </a:lnTo>
                <a:lnTo>
                  <a:pt x="3079" y="1512"/>
                </a:lnTo>
                <a:lnTo>
                  <a:pt x="3108" y="1534"/>
                </a:lnTo>
                <a:lnTo>
                  <a:pt x="3133" y="1559"/>
                </a:lnTo>
                <a:lnTo>
                  <a:pt x="3155" y="1587"/>
                </a:lnTo>
                <a:lnTo>
                  <a:pt x="3173" y="1620"/>
                </a:lnTo>
                <a:lnTo>
                  <a:pt x="3186" y="1654"/>
                </a:lnTo>
                <a:lnTo>
                  <a:pt x="3194" y="1691"/>
                </a:lnTo>
                <a:lnTo>
                  <a:pt x="3197" y="1729"/>
                </a:lnTo>
                <a:lnTo>
                  <a:pt x="3194" y="1768"/>
                </a:lnTo>
                <a:lnTo>
                  <a:pt x="3186" y="1804"/>
                </a:lnTo>
                <a:lnTo>
                  <a:pt x="3173" y="1839"/>
                </a:lnTo>
                <a:lnTo>
                  <a:pt x="3155" y="1870"/>
                </a:lnTo>
                <a:lnTo>
                  <a:pt x="3133" y="1900"/>
                </a:lnTo>
                <a:lnTo>
                  <a:pt x="3108" y="1925"/>
                </a:lnTo>
                <a:lnTo>
                  <a:pt x="3079" y="1947"/>
                </a:lnTo>
                <a:lnTo>
                  <a:pt x="3047" y="1964"/>
                </a:lnTo>
                <a:lnTo>
                  <a:pt x="3013" y="1978"/>
                </a:lnTo>
                <a:lnTo>
                  <a:pt x="2976" y="1986"/>
                </a:lnTo>
                <a:lnTo>
                  <a:pt x="2938" y="1989"/>
                </a:lnTo>
                <a:lnTo>
                  <a:pt x="2899" y="1986"/>
                </a:lnTo>
                <a:lnTo>
                  <a:pt x="2863" y="1978"/>
                </a:lnTo>
                <a:lnTo>
                  <a:pt x="2828" y="1964"/>
                </a:lnTo>
                <a:lnTo>
                  <a:pt x="2797" y="1947"/>
                </a:lnTo>
                <a:lnTo>
                  <a:pt x="2768" y="1925"/>
                </a:lnTo>
                <a:lnTo>
                  <a:pt x="2742" y="1900"/>
                </a:lnTo>
                <a:lnTo>
                  <a:pt x="2720" y="1870"/>
                </a:lnTo>
                <a:lnTo>
                  <a:pt x="2703" y="1839"/>
                </a:lnTo>
                <a:lnTo>
                  <a:pt x="2690" y="1804"/>
                </a:lnTo>
                <a:lnTo>
                  <a:pt x="2682" y="1768"/>
                </a:lnTo>
                <a:lnTo>
                  <a:pt x="2679" y="1729"/>
                </a:lnTo>
                <a:lnTo>
                  <a:pt x="2682" y="1691"/>
                </a:lnTo>
                <a:lnTo>
                  <a:pt x="2690" y="1654"/>
                </a:lnTo>
                <a:lnTo>
                  <a:pt x="2703" y="1620"/>
                </a:lnTo>
                <a:lnTo>
                  <a:pt x="2720" y="1589"/>
                </a:lnTo>
                <a:lnTo>
                  <a:pt x="2742" y="1559"/>
                </a:lnTo>
                <a:lnTo>
                  <a:pt x="2768" y="1534"/>
                </a:lnTo>
                <a:lnTo>
                  <a:pt x="2797" y="1512"/>
                </a:lnTo>
                <a:lnTo>
                  <a:pt x="2828" y="1494"/>
                </a:lnTo>
                <a:lnTo>
                  <a:pt x="2863" y="1481"/>
                </a:lnTo>
                <a:lnTo>
                  <a:pt x="2899" y="1473"/>
                </a:lnTo>
                <a:lnTo>
                  <a:pt x="2938" y="1470"/>
                </a:lnTo>
                <a:close/>
                <a:moveTo>
                  <a:pt x="310" y="919"/>
                </a:moveTo>
                <a:lnTo>
                  <a:pt x="331" y="920"/>
                </a:lnTo>
                <a:lnTo>
                  <a:pt x="351" y="924"/>
                </a:lnTo>
                <a:lnTo>
                  <a:pt x="372" y="933"/>
                </a:lnTo>
                <a:lnTo>
                  <a:pt x="389" y="946"/>
                </a:lnTo>
                <a:lnTo>
                  <a:pt x="404" y="961"/>
                </a:lnTo>
                <a:lnTo>
                  <a:pt x="414" y="980"/>
                </a:lnTo>
                <a:lnTo>
                  <a:pt x="421" y="999"/>
                </a:lnTo>
                <a:lnTo>
                  <a:pt x="425" y="1019"/>
                </a:lnTo>
                <a:lnTo>
                  <a:pt x="424" y="1040"/>
                </a:lnTo>
                <a:lnTo>
                  <a:pt x="420" y="1061"/>
                </a:lnTo>
                <a:lnTo>
                  <a:pt x="411" y="1081"/>
                </a:lnTo>
                <a:lnTo>
                  <a:pt x="398" y="1098"/>
                </a:lnTo>
                <a:lnTo>
                  <a:pt x="383" y="1113"/>
                </a:lnTo>
                <a:lnTo>
                  <a:pt x="365" y="1124"/>
                </a:lnTo>
                <a:lnTo>
                  <a:pt x="345" y="1131"/>
                </a:lnTo>
                <a:lnTo>
                  <a:pt x="325" y="1135"/>
                </a:lnTo>
                <a:lnTo>
                  <a:pt x="304" y="1134"/>
                </a:lnTo>
                <a:lnTo>
                  <a:pt x="284" y="1130"/>
                </a:lnTo>
                <a:lnTo>
                  <a:pt x="263" y="1120"/>
                </a:lnTo>
                <a:lnTo>
                  <a:pt x="246" y="1107"/>
                </a:lnTo>
                <a:lnTo>
                  <a:pt x="231" y="1092"/>
                </a:lnTo>
                <a:lnTo>
                  <a:pt x="221" y="1074"/>
                </a:lnTo>
                <a:lnTo>
                  <a:pt x="214" y="1055"/>
                </a:lnTo>
                <a:lnTo>
                  <a:pt x="210" y="1034"/>
                </a:lnTo>
                <a:lnTo>
                  <a:pt x="211" y="1013"/>
                </a:lnTo>
                <a:lnTo>
                  <a:pt x="215" y="993"/>
                </a:lnTo>
                <a:lnTo>
                  <a:pt x="224" y="973"/>
                </a:lnTo>
                <a:lnTo>
                  <a:pt x="237" y="955"/>
                </a:lnTo>
                <a:lnTo>
                  <a:pt x="252" y="940"/>
                </a:lnTo>
                <a:lnTo>
                  <a:pt x="270" y="930"/>
                </a:lnTo>
                <a:lnTo>
                  <a:pt x="290" y="923"/>
                </a:lnTo>
                <a:lnTo>
                  <a:pt x="310" y="919"/>
                </a:lnTo>
                <a:close/>
                <a:moveTo>
                  <a:pt x="1426" y="865"/>
                </a:moveTo>
                <a:lnTo>
                  <a:pt x="1642" y="865"/>
                </a:lnTo>
                <a:lnTo>
                  <a:pt x="1642" y="1792"/>
                </a:lnTo>
                <a:lnTo>
                  <a:pt x="840" y="2255"/>
                </a:lnTo>
                <a:lnTo>
                  <a:pt x="731" y="2068"/>
                </a:lnTo>
                <a:lnTo>
                  <a:pt x="1426" y="1667"/>
                </a:lnTo>
                <a:lnTo>
                  <a:pt x="1426" y="865"/>
                </a:lnTo>
                <a:close/>
                <a:moveTo>
                  <a:pt x="2751" y="746"/>
                </a:moveTo>
                <a:lnTo>
                  <a:pt x="2787" y="749"/>
                </a:lnTo>
                <a:lnTo>
                  <a:pt x="2822" y="756"/>
                </a:lnTo>
                <a:lnTo>
                  <a:pt x="2857" y="767"/>
                </a:lnTo>
                <a:lnTo>
                  <a:pt x="2889" y="783"/>
                </a:lnTo>
                <a:lnTo>
                  <a:pt x="2919" y="802"/>
                </a:lnTo>
                <a:lnTo>
                  <a:pt x="2947" y="827"/>
                </a:lnTo>
                <a:lnTo>
                  <a:pt x="2971" y="855"/>
                </a:lnTo>
                <a:lnTo>
                  <a:pt x="2993" y="886"/>
                </a:lnTo>
                <a:lnTo>
                  <a:pt x="3010" y="921"/>
                </a:lnTo>
                <a:lnTo>
                  <a:pt x="3022" y="956"/>
                </a:lnTo>
                <a:lnTo>
                  <a:pt x="3029" y="992"/>
                </a:lnTo>
                <a:lnTo>
                  <a:pt x="3031" y="1028"/>
                </a:lnTo>
                <a:lnTo>
                  <a:pt x="3028" y="1064"/>
                </a:lnTo>
                <a:lnTo>
                  <a:pt x="3021" y="1099"/>
                </a:lnTo>
                <a:lnTo>
                  <a:pt x="3010" y="1134"/>
                </a:lnTo>
                <a:lnTo>
                  <a:pt x="2993" y="1166"/>
                </a:lnTo>
                <a:lnTo>
                  <a:pt x="2974" y="1196"/>
                </a:lnTo>
                <a:lnTo>
                  <a:pt x="2950" y="1224"/>
                </a:lnTo>
                <a:lnTo>
                  <a:pt x="2922" y="1249"/>
                </a:lnTo>
                <a:lnTo>
                  <a:pt x="2890" y="1270"/>
                </a:lnTo>
                <a:lnTo>
                  <a:pt x="2856" y="1287"/>
                </a:lnTo>
                <a:lnTo>
                  <a:pt x="2820" y="1299"/>
                </a:lnTo>
                <a:lnTo>
                  <a:pt x="2785" y="1306"/>
                </a:lnTo>
                <a:lnTo>
                  <a:pt x="2748" y="1308"/>
                </a:lnTo>
                <a:lnTo>
                  <a:pt x="2712" y="1305"/>
                </a:lnTo>
                <a:lnTo>
                  <a:pt x="2677" y="1298"/>
                </a:lnTo>
                <a:lnTo>
                  <a:pt x="2643" y="1287"/>
                </a:lnTo>
                <a:lnTo>
                  <a:pt x="2611" y="1271"/>
                </a:lnTo>
                <a:lnTo>
                  <a:pt x="2580" y="1251"/>
                </a:lnTo>
                <a:lnTo>
                  <a:pt x="2553" y="1227"/>
                </a:lnTo>
                <a:lnTo>
                  <a:pt x="2528" y="1199"/>
                </a:lnTo>
                <a:lnTo>
                  <a:pt x="2506" y="1167"/>
                </a:lnTo>
                <a:lnTo>
                  <a:pt x="2490" y="1134"/>
                </a:lnTo>
                <a:lnTo>
                  <a:pt x="2478" y="1098"/>
                </a:lnTo>
                <a:lnTo>
                  <a:pt x="2471" y="1062"/>
                </a:lnTo>
                <a:lnTo>
                  <a:pt x="2469" y="1025"/>
                </a:lnTo>
                <a:lnTo>
                  <a:pt x="2471" y="990"/>
                </a:lnTo>
                <a:lnTo>
                  <a:pt x="2478" y="954"/>
                </a:lnTo>
                <a:lnTo>
                  <a:pt x="2490" y="920"/>
                </a:lnTo>
                <a:lnTo>
                  <a:pt x="2505" y="887"/>
                </a:lnTo>
                <a:lnTo>
                  <a:pt x="2526" y="857"/>
                </a:lnTo>
                <a:lnTo>
                  <a:pt x="2550" y="830"/>
                </a:lnTo>
                <a:lnTo>
                  <a:pt x="2577" y="805"/>
                </a:lnTo>
                <a:lnTo>
                  <a:pt x="2609" y="784"/>
                </a:lnTo>
                <a:lnTo>
                  <a:pt x="2643" y="767"/>
                </a:lnTo>
                <a:lnTo>
                  <a:pt x="2679" y="755"/>
                </a:lnTo>
                <a:lnTo>
                  <a:pt x="2715" y="748"/>
                </a:lnTo>
                <a:lnTo>
                  <a:pt x="2751" y="746"/>
                </a:lnTo>
                <a:close/>
                <a:moveTo>
                  <a:pt x="825" y="427"/>
                </a:moveTo>
                <a:lnTo>
                  <a:pt x="845" y="428"/>
                </a:lnTo>
                <a:lnTo>
                  <a:pt x="863" y="433"/>
                </a:lnTo>
                <a:lnTo>
                  <a:pt x="880" y="441"/>
                </a:lnTo>
                <a:lnTo>
                  <a:pt x="894" y="454"/>
                </a:lnTo>
                <a:lnTo>
                  <a:pt x="906" y="469"/>
                </a:lnTo>
                <a:lnTo>
                  <a:pt x="914" y="487"/>
                </a:lnTo>
                <a:lnTo>
                  <a:pt x="917" y="507"/>
                </a:lnTo>
                <a:lnTo>
                  <a:pt x="916" y="526"/>
                </a:lnTo>
                <a:lnTo>
                  <a:pt x="912" y="544"/>
                </a:lnTo>
                <a:lnTo>
                  <a:pt x="903" y="561"/>
                </a:lnTo>
                <a:lnTo>
                  <a:pt x="891" y="575"/>
                </a:lnTo>
                <a:lnTo>
                  <a:pt x="875" y="588"/>
                </a:lnTo>
                <a:lnTo>
                  <a:pt x="857" y="596"/>
                </a:lnTo>
                <a:lnTo>
                  <a:pt x="837" y="599"/>
                </a:lnTo>
                <a:lnTo>
                  <a:pt x="818" y="598"/>
                </a:lnTo>
                <a:lnTo>
                  <a:pt x="800" y="593"/>
                </a:lnTo>
                <a:lnTo>
                  <a:pt x="783" y="585"/>
                </a:lnTo>
                <a:lnTo>
                  <a:pt x="769" y="571"/>
                </a:lnTo>
                <a:lnTo>
                  <a:pt x="756" y="556"/>
                </a:lnTo>
                <a:lnTo>
                  <a:pt x="748" y="538"/>
                </a:lnTo>
                <a:lnTo>
                  <a:pt x="745" y="519"/>
                </a:lnTo>
                <a:lnTo>
                  <a:pt x="746" y="499"/>
                </a:lnTo>
                <a:lnTo>
                  <a:pt x="751" y="481"/>
                </a:lnTo>
                <a:lnTo>
                  <a:pt x="759" y="464"/>
                </a:lnTo>
                <a:lnTo>
                  <a:pt x="773" y="450"/>
                </a:lnTo>
                <a:lnTo>
                  <a:pt x="788" y="438"/>
                </a:lnTo>
                <a:lnTo>
                  <a:pt x="806" y="430"/>
                </a:lnTo>
                <a:lnTo>
                  <a:pt x="825" y="427"/>
                </a:lnTo>
                <a:close/>
                <a:moveTo>
                  <a:pt x="2246" y="211"/>
                </a:moveTo>
                <a:lnTo>
                  <a:pt x="2282" y="214"/>
                </a:lnTo>
                <a:lnTo>
                  <a:pt x="2318" y="222"/>
                </a:lnTo>
                <a:lnTo>
                  <a:pt x="2353" y="234"/>
                </a:lnTo>
                <a:lnTo>
                  <a:pt x="2387" y="250"/>
                </a:lnTo>
                <a:lnTo>
                  <a:pt x="2418" y="272"/>
                </a:lnTo>
                <a:lnTo>
                  <a:pt x="2447" y="296"/>
                </a:lnTo>
                <a:lnTo>
                  <a:pt x="2471" y="323"/>
                </a:lnTo>
                <a:lnTo>
                  <a:pt x="2492" y="353"/>
                </a:lnTo>
                <a:lnTo>
                  <a:pt x="2509" y="384"/>
                </a:lnTo>
                <a:lnTo>
                  <a:pt x="2523" y="417"/>
                </a:lnTo>
                <a:lnTo>
                  <a:pt x="2532" y="452"/>
                </a:lnTo>
                <a:lnTo>
                  <a:pt x="2537" y="487"/>
                </a:lnTo>
                <a:lnTo>
                  <a:pt x="2538" y="523"/>
                </a:lnTo>
                <a:lnTo>
                  <a:pt x="2535" y="559"/>
                </a:lnTo>
                <a:lnTo>
                  <a:pt x="2527" y="595"/>
                </a:lnTo>
                <a:lnTo>
                  <a:pt x="2514" y="630"/>
                </a:lnTo>
                <a:lnTo>
                  <a:pt x="2497" y="664"/>
                </a:lnTo>
                <a:lnTo>
                  <a:pt x="2477" y="696"/>
                </a:lnTo>
                <a:lnTo>
                  <a:pt x="2453" y="723"/>
                </a:lnTo>
                <a:lnTo>
                  <a:pt x="2425" y="749"/>
                </a:lnTo>
                <a:lnTo>
                  <a:pt x="2396" y="769"/>
                </a:lnTo>
                <a:lnTo>
                  <a:pt x="2365" y="786"/>
                </a:lnTo>
                <a:lnTo>
                  <a:pt x="2331" y="799"/>
                </a:lnTo>
                <a:lnTo>
                  <a:pt x="2297" y="808"/>
                </a:lnTo>
                <a:lnTo>
                  <a:pt x="2261" y="815"/>
                </a:lnTo>
                <a:lnTo>
                  <a:pt x="2225" y="816"/>
                </a:lnTo>
                <a:lnTo>
                  <a:pt x="2189" y="812"/>
                </a:lnTo>
                <a:lnTo>
                  <a:pt x="2154" y="804"/>
                </a:lnTo>
                <a:lnTo>
                  <a:pt x="2118" y="791"/>
                </a:lnTo>
                <a:lnTo>
                  <a:pt x="2084" y="775"/>
                </a:lnTo>
                <a:lnTo>
                  <a:pt x="2053" y="754"/>
                </a:lnTo>
                <a:lnTo>
                  <a:pt x="2024" y="729"/>
                </a:lnTo>
                <a:lnTo>
                  <a:pt x="2000" y="702"/>
                </a:lnTo>
                <a:lnTo>
                  <a:pt x="1979" y="673"/>
                </a:lnTo>
                <a:lnTo>
                  <a:pt x="1962" y="641"/>
                </a:lnTo>
                <a:lnTo>
                  <a:pt x="1948" y="608"/>
                </a:lnTo>
                <a:lnTo>
                  <a:pt x="1939" y="573"/>
                </a:lnTo>
                <a:lnTo>
                  <a:pt x="1934" y="538"/>
                </a:lnTo>
                <a:lnTo>
                  <a:pt x="1933" y="503"/>
                </a:lnTo>
                <a:lnTo>
                  <a:pt x="1937" y="466"/>
                </a:lnTo>
                <a:lnTo>
                  <a:pt x="1944" y="431"/>
                </a:lnTo>
                <a:lnTo>
                  <a:pt x="1957" y="395"/>
                </a:lnTo>
                <a:lnTo>
                  <a:pt x="1974" y="362"/>
                </a:lnTo>
                <a:lnTo>
                  <a:pt x="1995" y="329"/>
                </a:lnTo>
                <a:lnTo>
                  <a:pt x="2019" y="302"/>
                </a:lnTo>
                <a:lnTo>
                  <a:pt x="2046" y="277"/>
                </a:lnTo>
                <a:lnTo>
                  <a:pt x="2076" y="256"/>
                </a:lnTo>
                <a:lnTo>
                  <a:pt x="2107" y="239"/>
                </a:lnTo>
                <a:lnTo>
                  <a:pt x="2140" y="226"/>
                </a:lnTo>
                <a:lnTo>
                  <a:pt x="2174" y="217"/>
                </a:lnTo>
                <a:lnTo>
                  <a:pt x="2210" y="211"/>
                </a:lnTo>
                <a:lnTo>
                  <a:pt x="2246" y="211"/>
                </a:lnTo>
                <a:close/>
                <a:moveTo>
                  <a:pt x="1533" y="0"/>
                </a:moveTo>
                <a:lnTo>
                  <a:pt x="1533" y="0"/>
                </a:lnTo>
                <a:lnTo>
                  <a:pt x="1578" y="3"/>
                </a:lnTo>
                <a:lnTo>
                  <a:pt x="1619" y="12"/>
                </a:lnTo>
                <a:lnTo>
                  <a:pt x="1660" y="25"/>
                </a:lnTo>
                <a:lnTo>
                  <a:pt x="1697" y="45"/>
                </a:lnTo>
                <a:lnTo>
                  <a:pt x="1732" y="68"/>
                </a:lnTo>
                <a:lnTo>
                  <a:pt x="1763" y="95"/>
                </a:lnTo>
                <a:lnTo>
                  <a:pt x="1790" y="127"/>
                </a:lnTo>
                <a:lnTo>
                  <a:pt x="1814" y="161"/>
                </a:lnTo>
                <a:lnTo>
                  <a:pt x="1832" y="199"/>
                </a:lnTo>
                <a:lnTo>
                  <a:pt x="1846" y="238"/>
                </a:lnTo>
                <a:lnTo>
                  <a:pt x="1854" y="281"/>
                </a:lnTo>
                <a:lnTo>
                  <a:pt x="1857" y="324"/>
                </a:lnTo>
                <a:lnTo>
                  <a:pt x="1854" y="369"/>
                </a:lnTo>
                <a:lnTo>
                  <a:pt x="1846" y="410"/>
                </a:lnTo>
                <a:lnTo>
                  <a:pt x="1832" y="451"/>
                </a:lnTo>
                <a:lnTo>
                  <a:pt x="1814" y="488"/>
                </a:lnTo>
                <a:lnTo>
                  <a:pt x="1790" y="523"/>
                </a:lnTo>
                <a:lnTo>
                  <a:pt x="1763" y="554"/>
                </a:lnTo>
                <a:lnTo>
                  <a:pt x="1732" y="582"/>
                </a:lnTo>
                <a:lnTo>
                  <a:pt x="1697" y="605"/>
                </a:lnTo>
                <a:lnTo>
                  <a:pt x="1660" y="623"/>
                </a:lnTo>
                <a:lnTo>
                  <a:pt x="1619" y="637"/>
                </a:lnTo>
                <a:lnTo>
                  <a:pt x="1578" y="645"/>
                </a:lnTo>
                <a:lnTo>
                  <a:pt x="1533" y="648"/>
                </a:lnTo>
                <a:lnTo>
                  <a:pt x="1490" y="645"/>
                </a:lnTo>
                <a:lnTo>
                  <a:pt x="1447" y="637"/>
                </a:lnTo>
                <a:lnTo>
                  <a:pt x="1408" y="623"/>
                </a:lnTo>
                <a:lnTo>
                  <a:pt x="1370" y="605"/>
                </a:lnTo>
                <a:lnTo>
                  <a:pt x="1336" y="582"/>
                </a:lnTo>
                <a:lnTo>
                  <a:pt x="1304" y="554"/>
                </a:lnTo>
                <a:lnTo>
                  <a:pt x="1277" y="523"/>
                </a:lnTo>
                <a:lnTo>
                  <a:pt x="1254" y="488"/>
                </a:lnTo>
                <a:lnTo>
                  <a:pt x="1235" y="451"/>
                </a:lnTo>
                <a:lnTo>
                  <a:pt x="1221" y="410"/>
                </a:lnTo>
                <a:lnTo>
                  <a:pt x="1212" y="369"/>
                </a:lnTo>
                <a:lnTo>
                  <a:pt x="1209" y="324"/>
                </a:lnTo>
                <a:lnTo>
                  <a:pt x="1212" y="281"/>
                </a:lnTo>
                <a:lnTo>
                  <a:pt x="1221" y="238"/>
                </a:lnTo>
                <a:lnTo>
                  <a:pt x="1235" y="199"/>
                </a:lnTo>
                <a:lnTo>
                  <a:pt x="1254" y="161"/>
                </a:lnTo>
                <a:lnTo>
                  <a:pt x="1277" y="127"/>
                </a:lnTo>
                <a:lnTo>
                  <a:pt x="1304" y="95"/>
                </a:lnTo>
                <a:lnTo>
                  <a:pt x="1336" y="68"/>
                </a:lnTo>
                <a:lnTo>
                  <a:pt x="1370" y="45"/>
                </a:lnTo>
                <a:lnTo>
                  <a:pt x="1408" y="25"/>
                </a:lnTo>
                <a:lnTo>
                  <a:pt x="1447" y="12"/>
                </a:lnTo>
                <a:lnTo>
                  <a:pt x="1490" y="3"/>
                </a:lnTo>
                <a:lnTo>
                  <a:pt x="153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686317" y="3415166"/>
            <a:ext cx="549704" cy="551218"/>
            <a:chOff x="-169863" y="5010151"/>
            <a:chExt cx="1346200" cy="1350962"/>
          </a:xfrm>
          <a:solidFill>
            <a:schemeClr val="accent2"/>
          </a:solidFill>
        </p:grpSpPr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-153988" y="5099051"/>
              <a:ext cx="560388" cy="550863"/>
            </a:xfrm>
            <a:custGeom>
              <a:avLst/>
              <a:gdLst>
                <a:gd name="T0" fmla="*/ 787 w 1410"/>
                <a:gd name="T1" fmla="*/ 4 h 1386"/>
                <a:gd name="T2" fmla="*/ 915 w 1410"/>
                <a:gd name="T3" fmla="*/ 31 h 1386"/>
                <a:gd name="T4" fmla="*/ 1033 w 1410"/>
                <a:gd name="T5" fmla="*/ 79 h 1386"/>
                <a:gd name="T6" fmla="*/ 1140 w 1410"/>
                <a:gd name="T7" fmla="*/ 148 h 1386"/>
                <a:gd name="T8" fmla="*/ 1232 w 1410"/>
                <a:gd name="T9" fmla="*/ 234 h 1386"/>
                <a:gd name="T10" fmla="*/ 1307 w 1410"/>
                <a:gd name="T11" fmla="*/ 334 h 1386"/>
                <a:gd name="T12" fmla="*/ 1364 w 1410"/>
                <a:gd name="T13" fmla="*/ 448 h 1386"/>
                <a:gd name="T14" fmla="*/ 1401 w 1410"/>
                <a:gd name="T15" fmla="*/ 572 h 1386"/>
                <a:gd name="T16" fmla="*/ 1345 w 1410"/>
                <a:gd name="T17" fmla="*/ 653 h 1386"/>
                <a:gd name="T18" fmla="*/ 1204 w 1410"/>
                <a:gd name="T19" fmla="*/ 700 h 1386"/>
                <a:gd name="T20" fmla="*/ 1059 w 1410"/>
                <a:gd name="T21" fmla="*/ 770 h 1386"/>
                <a:gd name="T22" fmla="*/ 923 w 1410"/>
                <a:gd name="T23" fmla="*/ 858 h 1386"/>
                <a:gd name="T24" fmla="*/ 799 w 1410"/>
                <a:gd name="T25" fmla="*/ 966 h 1386"/>
                <a:gd name="T26" fmla="*/ 690 w 1410"/>
                <a:gd name="T27" fmla="*/ 1088 h 1386"/>
                <a:gd name="T28" fmla="*/ 599 w 1410"/>
                <a:gd name="T29" fmla="*/ 1223 h 1386"/>
                <a:gd name="T30" fmla="*/ 544 w 1410"/>
                <a:gd name="T31" fmla="*/ 1331 h 1386"/>
                <a:gd name="T32" fmla="*/ 460 w 1410"/>
                <a:gd name="T33" fmla="*/ 1367 h 1386"/>
                <a:gd name="T34" fmla="*/ 348 w 1410"/>
                <a:gd name="T35" fmla="*/ 1313 h 1386"/>
                <a:gd name="T36" fmla="*/ 249 w 1410"/>
                <a:gd name="T37" fmla="*/ 1243 h 1386"/>
                <a:gd name="T38" fmla="*/ 163 w 1410"/>
                <a:gd name="T39" fmla="*/ 1156 h 1386"/>
                <a:gd name="T40" fmla="*/ 94 w 1410"/>
                <a:gd name="T41" fmla="*/ 1056 h 1386"/>
                <a:gd name="T42" fmla="*/ 42 w 1410"/>
                <a:gd name="T43" fmla="*/ 944 h 1386"/>
                <a:gd name="T44" fmla="*/ 10 w 1410"/>
                <a:gd name="T45" fmla="*/ 822 h 1386"/>
                <a:gd name="T46" fmla="*/ 0 w 1410"/>
                <a:gd name="T47" fmla="*/ 693 h 1386"/>
                <a:gd name="T48" fmla="*/ 16 w 1410"/>
                <a:gd name="T49" fmla="*/ 559 h 1386"/>
                <a:gd name="T50" fmla="*/ 54 w 1410"/>
                <a:gd name="T51" fmla="*/ 435 h 1386"/>
                <a:gd name="T52" fmla="*/ 114 w 1410"/>
                <a:gd name="T53" fmla="*/ 321 h 1386"/>
                <a:gd name="T54" fmla="*/ 194 w 1410"/>
                <a:gd name="T55" fmla="*/ 220 h 1386"/>
                <a:gd name="T56" fmla="*/ 289 w 1410"/>
                <a:gd name="T57" fmla="*/ 136 h 1386"/>
                <a:gd name="T58" fmla="*/ 399 w 1410"/>
                <a:gd name="T59" fmla="*/ 70 h 1386"/>
                <a:gd name="T60" fmla="*/ 520 w 1410"/>
                <a:gd name="T61" fmla="*/ 25 h 1386"/>
                <a:gd name="T62" fmla="*/ 651 w 1410"/>
                <a:gd name="T63" fmla="*/ 2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0" h="1386">
                  <a:moveTo>
                    <a:pt x="719" y="0"/>
                  </a:moveTo>
                  <a:lnTo>
                    <a:pt x="787" y="4"/>
                  </a:lnTo>
                  <a:lnTo>
                    <a:pt x="852" y="14"/>
                  </a:lnTo>
                  <a:lnTo>
                    <a:pt x="915" y="31"/>
                  </a:lnTo>
                  <a:lnTo>
                    <a:pt x="975" y="53"/>
                  </a:lnTo>
                  <a:lnTo>
                    <a:pt x="1033" y="79"/>
                  </a:lnTo>
                  <a:lnTo>
                    <a:pt x="1088" y="112"/>
                  </a:lnTo>
                  <a:lnTo>
                    <a:pt x="1140" y="148"/>
                  </a:lnTo>
                  <a:lnTo>
                    <a:pt x="1187" y="189"/>
                  </a:lnTo>
                  <a:lnTo>
                    <a:pt x="1232" y="234"/>
                  </a:lnTo>
                  <a:lnTo>
                    <a:pt x="1272" y="282"/>
                  </a:lnTo>
                  <a:lnTo>
                    <a:pt x="1307" y="334"/>
                  </a:lnTo>
                  <a:lnTo>
                    <a:pt x="1339" y="390"/>
                  </a:lnTo>
                  <a:lnTo>
                    <a:pt x="1364" y="448"/>
                  </a:lnTo>
                  <a:lnTo>
                    <a:pt x="1385" y="509"/>
                  </a:lnTo>
                  <a:lnTo>
                    <a:pt x="1401" y="572"/>
                  </a:lnTo>
                  <a:lnTo>
                    <a:pt x="1410" y="637"/>
                  </a:lnTo>
                  <a:lnTo>
                    <a:pt x="1345" y="653"/>
                  </a:lnTo>
                  <a:lnTo>
                    <a:pt x="1279" y="673"/>
                  </a:lnTo>
                  <a:lnTo>
                    <a:pt x="1204" y="700"/>
                  </a:lnTo>
                  <a:lnTo>
                    <a:pt x="1130" y="733"/>
                  </a:lnTo>
                  <a:lnTo>
                    <a:pt x="1059" y="770"/>
                  </a:lnTo>
                  <a:lnTo>
                    <a:pt x="991" y="811"/>
                  </a:lnTo>
                  <a:lnTo>
                    <a:pt x="923" y="858"/>
                  </a:lnTo>
                  <a:lnTo>
                    <a:pt x="859" y="910"/>
                  </a:lnTo>
                  <a:lnTo>
                    <a:pt x="799" y="966"/>
                  </a:lnTo>
                  <a:lnTo>
                    <a:pt x="743" y="1025"/>
                  </a:lnTo>
                  <a:lnTo>
                    <a:pt x="690" y="1088"/>
                  </a:lnTo>
                  <a:lnTo>
                    <a:pt x="643" y="1154"/>
                  </a:lnTo>
                  <a:lnTo>
                    <a:pt x="599" y="1223"/>
                  </a:lnTo>
                  <a:lnTo>
                    <a:pt x="570" y="1276"/>
                  </a:lnTo>
                  <a:lnTo>
                    <a:pt x="544" y="1331"/>
                  </a:lnTo>
                  <a:lnTo>
                    <a:pt x="520" y="1386"/>
                  </a:lnTo>
                  <a:lnTo>
                    <a:pt x="460" y="1367"/>
                  </a:lnTo>
                  <a:lnTo>
                    <a:pt x="403" y="1342"/>
                  </a:lnTo>
                  <a:lnTo>
                    <a:pt x="348" y="1313"/>
                  </a:lnTo>
                  <a:lnTo>
                    <a:pt x="298" y="1280"/>
                  </a:lnTo>
                  <a:lnTo>
                    <a:pt x="249" y="1243"/>
                  </a:lnTo>
                  <a:lnTo>
                    <a:pt x="204" y="1202"/>
                  </a:lnTo>
                  <a:lnTo>
                    <a:pt x="163" y="1156"/>
                  </a:lnTo>
                  <a:lnTo>
                    <a:pt x="127" y="1107"/>
                  </a:lnTo>
                  <a:lnTo>
                    <a:pt x="94" y="1056"/>
                  </a:lnTo>
                  <a:lnTo>
                    <a:pt x="66" y="1001"/>
                  </a:lnTo>
                  <a:lnTo>
                    <a:pt x="42" y="944"/>
                  </a:lnTo>
                  <a:lnTo>
                    <a:pt x="23" y="884"/>
                  </a:lnTo>
                  <a:lnTo>
                    <a:pt x="10" y="822"/>
                  </a:lnTo>
                  <a:lnTo>
                    <a:pt x="2" y="759"/>
                  </a:lnTo>
                  <a:lnTo>
                    <a:pt x="0" y="693"/>
                  </a:lnTo>
                  <a:lnTo>
                    <a:pt x="6" y="625"/>
                  </a:lnTo>
                  <a:lnTo>
                    <a:pt x="16" y="559"/>
                  </a:lnTo>
                  <a:lnTo>
                    <a:pt x="33" y="496"/>
                  </a:lnTo>
                  <a:lnTo>
                    <a:pt x="54" y="435"/>
                  </a:lnTo>
                  <a:lnTo>
                    <a:pt x="82" y="376"/>
                  </a:lnTo>
                  <a:lnTo>
                    <a:pt x="114" y="321"/>
                  </a:lnTo>
                  <a:lnTo>
                    <a:pt x="152" y="269"/>
                  </a:lnTo>
                  <a:lnTo>
                    <a:pt x="194" y="220"/>
                  </a:lnTo>
                  <a:lnTo>
                    <a:pt x="240" y="176"/>
                  </a:lnTo>
                  <a:lnTo>
                    <a:pt x="289" y="136"/>
                  </a:lnTo>
                  <a:lnTo>
                    <a:pt x="342" y="100"/>
                  </a:lnTo>
                  <a:lnTo>
                    <a:pt x="399" y="70"/>
                  </a:lnTo>
                  <a:lnTo>
                    <a:pt x="458" y="44"/>
                  </a:lnTo>
                  <a:lnTo>
                    <a:pt x="520" y="25"/>
                  </a:lnTo>
                  <a:lnTo>
                    <a:pt x="585" y="10"/>
                  </a:lnTo>
                  <a:lnTo>
                    <a:pt x="651" y="2"/>
                  </a:lnTo>
                  <a:lnTo>
                    <a:pt x="7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555625" y="5010151"/>
              <a:ext cx="303213" cy="303213"/>
            </a:xfrm>
            <a:custGeom>
              <a:avLst/>
              <a:gdLst>
                <a:gd name="T0" fmla="*/ 383 w 766"/>
                <a:gd name="T1" fmla="*/ 0 h 765"/>
                <a:gd name="T2" fmla="*/ 431 w 766"/>
                <a:gd name="T3" fmla="*/ 3 h 765"/>
                <a:gd name="T4" fmla="*/ 477 w 766"/>
                <a:gd name="T5" fmla="*/ 11 h 765"/>
                <a:gd name="T6" fmla="*/ 522 w 766"/>
                <a:gd name="T7" fmla="*/ 26 h 765"/>
                <a:gd name="T8" fmla="*/ 563 w 766"/>
                <a:gd name="T9" fmla="*/ 45 h 765"/>
                <a:gd name="T10" fmla="*/ 602 w 766"/>
                <a:gd name="T11" fmla="*/ 68 h 765"/>
                <a:gd name="T12" fmla="*/ 638 w 766"/>
                <a:gd name="T13" fmla="*/ 96 h 765"/>
                <a:gd name="T14" fmla="*/ 670 w 766"/>
                <a:gd name="T15" fmla="*/ 128 h 765"/>
                <a:gd name="T16" fmla="*/ 698 w 766"/>
                <a:gd name="T17" fmla="*/ 164 h 765"/>
                <a:gd name="T18" fmla="*/ 722 w 766"/>
                <a:gd name="T19" fmla="*/ 203 h 765"/>
                <a:gd name="T20" fmla="*/ 740 w 766"/>
                <a:gd name="T21" fmla="*/ 244 h 765"/>
                <a:gd name="T22" fmla="*/ 755 w 766"/>
                <a:gd name="T23" fmla="*/ 288 h 765"/>
                <a:gd name="T24" fmla="*/ 763 w 766"/>
                <a:gd name="T25" fmla="*/ 334 h 765"/>
                <a:gd name="T26" fmla="*/ 766 w 766"/>
                <a:gd name="T27" fmla="*/ 383 h 765"/>
                <a:gd name="T28" fmla="*/ 763 w 766"/>
                <a:gd name="T29" fmla="*/ 431 h 765"/>
                <a:gd name="T30" fmla="*/ 755 w 766"/>
                <a:gd name="T31" fmla="*/ 477 h 765"/>
                <a:gd name="T32" fmla="*/ 740 w 766"/>
                <a:gd name="T33" fmla="*/ 521 h 765"/>
                <a:gd name="T34" fmla="*/ 722 w 766"/>
                <a:gd name="T35" fmla="*/ 562 h 765"/>
                <a:gd name="T36" fmla="*/ 698 w 766"/>
                <a:gd name="T37" fmla="*/ 602 h 765"/>
                <a:gd name="T38" fmla="*/ 670 w 766"/>
                <a:gd name="T39" fmla="*/ 637 h 765"/>
                <a:gd name="T40" fmla="*/ 638 w 766"/>
                <a:gd name="T41" fmla="*/ 669 h 765"/>
                <a:gd name="T42" fmla="*/ 602 w 766"/>
                <a:gd name="T43" fmla="*/ 697 h 765"/>
                <a:gd name="T44" fmla="*/ 563 w 766"/>
                <a:gd name="T45" fmla="*/ 721 h 765"/>
                <a:gd name="T46" fmla="*/ 522 w 766"/>
                <a:gd name="T47" fmla="*/ 740 h 765"/>
                <a:gd name="T48" fmla="*/ 477 w 766"/>
                <a:gd name="T49" fmla="*/ 754 h 765"/>
                <a:gd name="T50" fmla="*/ 431 w 766"/>
                <a:gd name="T51" fmla="*/ 763 h 765"/>
                <a:gd name="T52" fmla="*/ 383 w 766"/>
                <a:gd name="T53" fmla="*/ 765 h 765"/>
                <a:gd name="T54" fmla="*/ 336 w 766"/>
                <a:gd name="T55" fmla="*/ 763 h 765"/>
                <a:gd name="T56" fmla="*/ 289 w 766"/>
                <a:gd name="T57" fmla="*/ 754 h 765"/>
                <a:gd name="T58" fmla="*/ 244 w 766"/>
                <a:gd name="T59" fmla="*/ 740 h 765"/>
                <a:gd name="T60" fmla="*/ 203 w 766"/>
                <a:gd name="T61" fmla="*/ 721 h 765"/>
                <a:gd name="T62" fmla="*/ 165 w 766"/>
                <a:gd name="T63" fmla="*/ 697 h 765"/>
                <a:gd name="T64" fmla="*/ 128 w 766"/>
                <a:gd name="T65" fmla="*/ 669 h 765"/>
                <a:gd name="T66" fmla="*/ 97 w 766"/>
                <a:gd name="T67" fmla="*/ 637 h 765"/>
                <a:gd name="T68" fmla="*/ 68 w 766"/>
                <a:gd name="T69" fmla="*/ 602 h 765"/>
                <a:gd name="T70" fmla="*/ 46 w 766"/>
                <a:gd name="T71" fmla="*/ 562 h 765"/>
                <a:gd name="T72" fmla="*/ 26 w 766"/>
                <a:gd name="T73" fmla="*/ 521 h 765"/>
                <a:gd name="T74" fmla="*/ 12 w 766"/>
                <a:gd name="T75" fmla="*/ 477 h 765"/>
                <a:gd name="T76" fmla="*/ 3 w 766"/>
                <a:gd name="T77" fmla="*/ 431 h 765"/>
                <a:gd name="T78" fmla="*/ 0 w 766"/>
                <a:gd name="T79" fmla="*/ 383 h 765"/>
                <a:gd name="T80" fmla="*/ 3 w 766"/>
                <a:gd name="T81" fmla="*/ 334 h 765"/>
                <a:gd name="T82" fmla="*/ 12 w 766"/>
                <a:gd name="T83" fmla="*/ 288 h 765"/>
                <a:gd name="T84" fmla="*/ 26 w 766"/>
                <a:gd name="T85" fmla="*/ 244 h 765"/>
                <a:gd name="T86" fmla="*/ 46 w 766"/>
                <a:gd name="T87" fmla="*/ 203 h 765"/>
                <a:gd name="T88" fmla="*/ 68 w 766"/>
                <a:gd name="T89" fmla="*/ 164 h 765"/>
                <a:gd name="T90" fmla="*/ 97 w 766"/>
                <a:gd name="T91" fmla="*/ 128 h 765"/>
                <a:gd name="T92" fmla="*/ 128 w 766"/>
                <a:gd name="T93" fmla="*/ 96 h 765"/>
                <a:gd name="T94" fmla="*/ 165 w 766"/>
                <a:gd name="T95" fmla="*/ 68 h 765"/>
                <a:gd name="T96" fmla="*/ 203 w 766"/>
                <a:gd name="T97" fmla="*/ 45 h 765"/>
                <a:gd name="T98" fmla="*/ 244 w 766"/>
                <a:gd name="T99" fmla="*/ 26 h 765"/>
                <a:gd name="T100" fmla="*/ 289 w 766"/>
                <a:gd name="T101" fmla="*/ 11 h 765"/>
                <a:gd name="T102" fmla="*/ 336 w 766"/>
                <a:gd name="T103" fmla="*/ 3 h 765"/>
                <a:gd name="T104" fmla="*/ 383 w 766"/>
                <a:gd name="T105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6" h="765">
                  <a:moveTo>
                    <a:pt x="383" y="0"/>
                  </a:moveTo>
                  <a:lnTo>
                    <a:pt x="431" y="3"/>
                  </a:lnTo>
                  <a:lnTo>
                    <a:pt x="477" y="11"/>
                  </a:lnTo>
                  <a:lnTo>
                    <a:pt x="522" y="26"/>
                  </a:lnTo>
                  <a:lnTo>
                    <a:pt x="563" y="45"/>
                  </a:lnTo>
                  <a:lnTo>
                    <a:pt x="602" y="68"/>
                  </a:lnTo>
                  <a:lnTo>
                    <a:pt x="638" y="96"/>
                  </a:lnTo>
                  <a:lnTo>
                    <a:pt x="670" y="128"/>
                  </a:lnTo>
                  <a:lnTo>
                    <a:pt x="698" y="164"/>
                  </a:lnTo>
                  <a:lnTo>
                    <a:pt x="722" y="203"/>
                  </a:lnTo>
                  <a:lnTo>
                    <a:pt x="740" y="244"/>
                  </a:lnTo>
                  <a:lnTo>
                    <a:pt x="755" y="288"/>
                  </a:lnTo>
                  <a:lnTo>
                    <a:pt x="763" y="334"/>
                  </a:lnTo>
                  <a:lnTo>
                    <a:pt x="766" y="383"/>
                  </a:lnTo>
                  <a:lnTo>
                    <a:pt x="763" y="431"/>
                  </a:lnTo>
                  <a:lnTo>
                    <a:pt x="755" y="477"/>
                  </a:lnTo>
                  <a:lnTo>
                    <a:pt x="740" y="521"/>
                  </a:lnTo>
                  <a:lnTo>
                    <a:pt x="722" y="562"/>
                  </a:lnTo>
                  <a:lnTo>
                    <a:pt x="698" y="602"/>
                  </a:lnTo>
                  <a:lnTo>
                    <a:pt x="670" y="637"/>
                  </a:lnTo>
                  <a:lnTo>
                    <a:pt x="638" y="669"/>
                  </a:lnTo>
                  <a:lnTo>
                    <a:pt x="602" y="697"/>
                  </a:lnTo>
                  <a:lnTo>
                    <a:pt x="563" y="721"/>
                  </a:lnTo>
                  <a:lnTo>
                    <a:pt x="522" y="740"/>
                  </a:lnTo>
                  <a:lnTo>
                    <a:pt x="477" y="754"/>
                  </a:lnTo>
                  <a:lnTo>
                    <a:pt x="431" y="763"/>
                  </a:lnTo>
                  <a:lnTo>
                    <a:pt x="383" y="765"/>
                  </a:lnTo>
                  <a:lnTo>
                    <a:pt x="336" y="763"/>
                  </a:lnTo>
                  <a:lnTo>
                    <a:pt x="289" y="754"/>
                  </a:lnTo>
                  <a:lnTo>
                    <a:pt x="244" y="740"/>
                  </a:lnTo>
                  <a:lnTo>
                    <a:pt x="203" y="721"/>
                  </a:lnTo>
                  <a:lnTo>
                    <a:pt x="165" y="697"/>
                  </a:lnTo>
                  <a:lnTo>
                    <a:pt x="128" y="669"/>
                  </a:lnTo>
                  <a:lnTo>
                    <a:pt x="97" y="637"/>
                  </a:lnTo>
                  <a:lnTo>
                    <a:pt x="68" y="602"/>
                  </a:lnTo>
                  <a:lnTo>
                    <a:pt x="46" y="562"/>
                  </a:lnTo>
                  <a:lnTo>
                    <a:pt x="26" y="521"/>
                  </a:lnTo>
                  <a:lnTo>
                    <a:pt x="12" y="477"/>
                  </a:lnTo>
                  <a:lnTo>
                    <a:pt x="3" y="431"/>
                  </a:lnTo>
                  <a:lnTo>
                    <a:pt x="0" y="383"/>
                  </a:lnTo>
                  <a:lnTo>
                    <a:pt x="3" y="334"/>
                  </a:lnTo>
                  <a:lnTo>
                    <a:pt x="12" y="288"/>
                  </a:lnTo>
                  <a:lnTo>
                    <a:pt x="26" y="244"/>
                  </a:lnTo>
                  <a:lnTo>
                    <a:pt x="46" y="203"/>
                  </a:lnTo>
                  <a:lnTo>
                    <a:pt x="68" y="164"/>
                  </a:lnTo>
                  <a:lnTo>
                    <a:pt x="97" y="128"/>
                  </a:lnTo>
                  <a:lnTo>
                    <a:pt x="128" y="96"/>
                  </a:lnTo>
                  <a:lnTo>
                    <a:pt x="165" y="68"/>
                  </a:lnTo>
                  <a:lnTo>
                    <a:pt x="203" y="45"/>
                  </a:lnTo>
                  <a:lnTo>
                    <a:pt x="244" y="26"/>
                  </a:lnTo>
                  <a:lnTo>
                    <a:pt x="289" y="11"/>
                  </a:lnTo>
                  <a:lnTo>
                    <a:pt x="336" y="3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-169863" y="5294313"/>
              <a:ext cx="1346200" cy="1066800"/>
            </a:xfrm>
            <a:custGeom>
              <a:avLst/>
              <a:gdLst>
                <a:gd name="T0" fmla="*/ 3233 w 3393"/>
                <a:gd name="T1" fmla="*/ 14 h 2689"/>
                <a:gd name="T2" fmla="*/ 3340 w 3393"/>
                <a:gd name="T3" fmla="*/ 81 h 2689"/>
                <a:gd name="T4" fmla="*/ 3392 w 3393"/>
                <a:gd name="T5" fmla="*/ 202 h 2689"/>
                <a:gd name="T6" fmla="*/ 3366 w 3393"/>
                <a:gd name="T7" fmla="*/ 362 h 2689"/>
                <a:gd name="T8" fmla="*/ 3271 w 3393"/>
                <a:gd name="T9" fmla="*/ 554 h 2689"/>
                <a:gd name="T10" fmla="*/ 3117 w 3393"/>
                <a:gd name="T11" fmla="*/ 772 h 2689"/>
                <a:gd name="T12" fmla="*/ 2913 w 3393"/>
                <a:gd name="T13" fmla="*/ 1007 h 2689"/>
                <a:gd name="T14" fmla="*/ 2669 w 3393"/>
                <a:gd name="T15" fmla="*/ 1252 h 2689"/>
                <a:gd name="T16" fmla="*/ 2394 w 3393"/>
                <a:gd name="T17" fmla="*/ 1500 h 2689"/>
                <a:gd name="T18" fmla="*/ 2097 w 3393"/>
                <a:gd name="T19" fmla="*/ 1744 h 2689"/>
                <a:gd name="T20" fmla="*/ 1789 w 3393"/>
                <a:gd name="T21" fmla="*/ 1974 h 2689"/>
                <a:gd name="T22" fmla="*/ 1477 w 3393"/>
                <a:gd name="T23" fmla="*/ 2185 h 2689"/>
                <a:gd name="T24" fmla="*/ 1171 w 3393"/>
                <a:gd name="T25" fmla="*/ 2369 h 2689"/>
                <a:gd name="T26" fmla="*/ 881 w 3393"/>
                <a:gd name="T27" fmla="*/ 2518 h 2689"/>
                <a:gd name="T28" fmla="*/ 617 w 3393"/>
                <a:gd name="T29" fmla="*/ 2625 h 2689"/>
                <a:gd name="T30" fmla="*/ 387 w 3393"/>
                <a:gd name="T31" fmla="*/ 2682 h 2689"/>
                <a:gd name="T32" fmla="*/ 206 w 3393"/>
                <a:gd name="T33" fmla="*/ 2682 h 2689"/>
                <a:gd name="T34" fmla="*/ 77 w 3393"/>
                <a:gd name="T35" fmla="*/ 2623 h 2689"/>
                <a:gd name="T36" fmla="*/ 5 w 3393"/>
                <a:gd name="T37" fmla="*/ 2498 h 2689"/>
                <a:gd name="T38" fmla="*/ 11 w 3393"/>
                <a:gd name="T39" fmla="*/ 2355 h 2689"/>
                <a:gd name="T40" fmla="*/ 74 w 3393"/>
                <a:gd name="T41" fmla="*/ 2214 h 2689"/>
                <a:gd name="T42" fmla="*/ 162 w 3393"/>
                <a:gd name="T43" fmla="*/ 2086 h 2689"/>
                <a:gd name="T44" fmla="*/ 239 w 3393"/>
                <a:gd name="T45" fmla="*/ 2019 h 2689"/>
                <a:gd name="T46" fmla="*/ 327 w 3393"/>
                <a:gd name="T47" fmla="*/ 2020 h 2689"/>
                <a:gd name="T48" fmla="*/ 400 w 3393"/>
                <a:gd name="T49" fmla="*/ 2077 h 2689"/>
                <a:gd name="T50" fmla="*/ 424 w 3393"/>
                <a:gd name="T51" fmla="*/ 2166 h 2689"/>
                <a:gd name="T52" fmla="*/ 371 w 3393"/>
                <a:gd name="T53" fmla="*/ 2265 h 2689"/>
                <a:gd name="T54" fmla="*/ 304 w 3393"/>
                <a:gd name="T55" fmla="*/ 2368 h 2689"/>
                <a:gd name="T56" fmla="*/ 281 w 3393"/>
                <a:gd name="T57" fmla="*/ 2427 h 2689"/>
                <a:gd name="T58" fmla="*/ 380 w 3393"/>
                <a:gd name="T59" fmla="*/ 2421 h 2689"/>
                <a:gd name="T60" fmla="*/ 581 w 3393"/>
                <a:gd name="T61" fmla="*/ 2361 h 2689"/>
                <a:gd name="T62" fmla="*/ 833 w 3393"/>
                <a:gd name="T63" fmla="*/ 2236 h 2689"/>
                <a:gd name="T64" fmla="*/ 879 w 3393"/>
                <a:gd name="T65" fmla="*/ 2052 h 2689"/>
                <a:gd name="T66" fmla="*/ 718 w 3393"/>
                <a:gd name="T67" fmla="*/ 1799 h 2689"/>
                <a:gd name="T68" fmla="*/ 632 w 3393"/>
                <a:gd name="T69" fmla="*/ 1507 h 2689"/>
                <a:gd name="T70" fmla="*/ 631 w 3393"/>
                <a:gd name="T71" fmla="*/ 1207 h 2689"/>
                <a:gd name="T72" fmla="*/ 710 w 3393"/>
                <a:gd name="T73" fmla="*/ 919 h 2689"/>
                <a:gd name="T74" fmla="*/ 850 w 3393"/>
                <a:gd name="T75" fmla="*/ 684 h 2689"/>
                <a:gd name="T76" fmla="*/ 1053 w 3393"/>
                <a:gd name="T77" fmla="*/ 485 h 2689"/>
                <a:gd name="T78" fmla="*/ 1311 w 3393"/>
                <a:gd name="T79" fmla="*/ 340 h 2689"/>
                <a:gd name="T80" fmla="*/ 1619 w 3393"/>
                <a:gd name="T81" fmla="*/ 271 h 2689"/>
                <a:gd name="T82" fmla="*/ 1914 w 3393"/>
                <a:gd name="T83" fmla="*/ 287 h 2689"/>
                <a:gd name="T84" fmla="*/ 2181 w 3393"/>
                <a:gd name="T85" fmla="*/ 376 h 2689"/>
                <a:gd name="T86" fmla="*/ 2419 w 3393"/>
                <a:gd name="T87" fmla="*/ 536 h 2689"/>
                <a:gd name="T88" fmla="*/ 2608 w 3393"/>
                <a:gd name="T89" fmla="*/ 751 h 2689"/>
                <a:gd name="T90" fmla="*/ 2745 w 3393"/>
                <a:gd name="T91" fmla="*/ 804 h 2689"/>
                <a:gd name="T92" fmla="*/ 2883 w 3393"/>
                <a:gd name="T93" fmla="*/ 671 h 2689"/>
                <a:gd name="T94" fmla="*/ 3002 w 3393"/>
                <a:gd name="T95" fmla="*/ 531 h 2689"/>
                <a:gd name="T96" fmla="*/ 3090 w 3393"/>
                <a:gd name="T97" fmla="*/ 404 h 2689"/>
                <a:gd name="T98" fmla="*/ 3136 w 3393"/>
                <a:gd name="T99" fmla="*/ 308 h 2689"/>
                <a:gd name="T100" fmla="*/ 3130 w 3393"/>
                <a:gd name="T101" fmla="*/ 278 h 2689"/>
                <a:gd name="T102" fmla="*/ 3066 w 3393"/>
                <a:gd name="T103" fmla="*/ 286 h 2689"/>
                <a:gd name="T104" fmla="*/ 2944 w 3393"/>
                <a:gd name="T105" fmla="*/ 326 h 2689"/>
                <a:gd name="T106" fmla="*/ 2832 w 3393"/>
                <a:gd name="T107" fmla="*/ 350 h 2689"/>
                <a:gd name="T108" fmla="*/ 2754 w 3393"/>
                <a:gd name="T109" fmla="*/ 303 h 2689"/>
                <a:gd name="T110" fmla="*/ 2718 w 3393"/>
                <a:gd name="T111" fmla="*/ 213 h 2689"/>
                <a:gd name="T112" fmla="*/ 2751 w 3393"/>
                <a:gd name="T113" fmla="*/ 121 h 2689"/>
                <a:gd name="T114" fmla="*/ 2885 w 3393"/>
                <a:gd name="T115" fmla="*/ 53 h 2689"/>
                <a:gd name="T116" fmla="*/ 3086 w 3393"/>
                <a:gd name="T117" fmla="*/ 3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93" h="2689">
                  <a:moveTo>
                    <a:pt x="3136" y="0"/>
                  </a:moveTo>
                  <a:lnTo>
                    <a:pt x="3169" y="2"/>
                  </a:lnTo>
                  <a:lnTo>
                    <a:pt x="3202" y="6"/>
                  </a:lnTo>
                  <a:lnTo>
                    <a:pt x="3233" y="14"/>
                  </a:lnTo>
                  <a:lnTo>
                    <a:pt x="3262" y="24"/>
                  </a:lnTo>
                  <a:lnTo>
                    <a:pt x="3290" y="39"/>
                  </a:lnTo>
                  <a:lnTo>
                    <a:pt x="3316" y="58"/>
                  </a:lnTo>
                  <a:lnTo>
                    <a:pt x="3340" y="81"/>
                  </a:lnTo>
                  <a:lnTo>
                    <a:pt x="3361" y="108"/>
                  </a:lnTo>
                  <a:lnTo>
                    <a:pt x="3376" y="137"/>
                  </a:lnTo>
                  <a:lnTo>
                    <a:pt x="3387" y="168"/>
                  </a:lnTo>
                  <a:lnTo>
                    <a:pt x="3392" y="202"/>
                  </a:lnTo>
                  <a:lnTo>
                    <a:pt x="3393" y="239"/>
                  </a:lnTo>
                  <a:lnTo>
                    <a:pt x="3388" y="278"/>
                  </a:lnTo>
                  <a:lnTo>
                    <a:pt x="3379" y="318"/>
                  </a:lnTo>
                  <a:lnTo>
                    <a:pt x="3366" y="362"/>
                  </a:lnTo>
                  <a:lnTo>
                    <a:pt x="3348" y="407"/>
                  </a:lnTo>
                  <a:lnTo>
                    <a:pt x="3327" y="454"/>
                  </a:lnTo>
                  <a:lnTo>
                    <a:pt x="3301" y="504"/>
                  </a:lnTo>
                  <a:lnTo>
                    <a:pt x="3271" y="554"/>
                  </a:lnTo>
                  <a:lnTo>
                    <a:pt x="3238" y="606"/>
                  </a:lnTo>
                  <a:lnTo>
                    <a:pt x="3201" y="660"/>
                  </a:lnTo>
                  <a:lnTo>
                    <a:pt x="3161" y="716"/>
                  </a:lnTo>
                  <a:lnTo>
                    <a:pt x="3117" y="772"/>
                  </a:lnTo>
                  <a:lnTo>
                    <a:pt x="3071" y="829"/>
                  </a:lnTo>
                  <a:lnTo>
                    <a:pt x="3021" y="888"/>
                  </a:lnTo>
                  <a:lnTo>
                    <a:pt x="2968" y="947"/>
                  </a:lnTo>
                  <a:lnTo>
                    <a:pt x="2913" y="1007"/>
                  </a:lnTo>
                  <a:lnTo>
                    <a:pt x="2855" y="1068"/>
                  </a:lnTo>
                  <a:lnTo>
                    <a:pt x="2796" y="1129"/>
                  </a:lnTo>
                  <a:lnTo>
                    <a:pt x="2733" y="1190"/>
                  </a:lnTo>
                  <a:lnTo>
                    <a:pt x="2669" y="1252"/>
                  </a:lnTo>
                  <a:lnTo>
                    <a:pt x="2603" y="1314"/>
                  </a:lnTo>
                  <a:lnTo>
                    <a:pt x="2535" y="1376"/>
                  </a:lnTo>
                  <a:lnTo>
                    <a:pt x="2465" y="1438"/>
                  </a:lnTo>
                  <a:lnTo>
                    <a:pt x="2394" y="1500"/>
                  </a:lnTo>
                  <a:lnTo>
                    <a:pt x="2322" y="1561"/>
                  </a:lnTo>
                  <a:lnTo>
                    <a:pt x="2248" y="1623"/>
                  </a:lnTo>
                  <a:lnTo>
                    <a:pt x="2173" y="1684"/>
                  </a:lnTo>
                  <a:lnTo>
                    <a:pt x="2097" y="1744"/>
                  </a:lnTo>
                  <a:lnTo>
                    <a:pt x="2021" y="1803"/>
                  </a:lnTo>
                  <a:lnTo>
                    <a:pt x="1944" y="1861"/>
                  </a:lnTo>
                  <a:lnTo>
                    <a:pt x="1866" y="1918"/>
                  </a:lnTo>
                  <a:lnTo>
                    <a:pt x="1789" y="1974"/>
                  </a:lnTo>
                  <a:lnTo>
                    <a:pt x="1710" y="2029"/>
                  </a:lnTo>
                  <a:lnTo>
                    <a:pt x="1632" y="2082"/>
                  </a:lnTo>
                  <a:lnTo>
                    <a:pt x="1555" y="2135"/>
                  </a:lnTo>
                  <a:lnTo>
                    <a:pt x="1477" y="2185"/>
                  </a:lnTo>
                  <a:lnTo>
                    <a:pt x="1399" y="2234"/>
                  </a:lnTo>
                  <a:lnTo>
                    <a:pt x="1323" y="2281"/>
                  </a:lnTo>
                  <a:lnTo>
                    <a:pt x="1246" y="2325"/>
                  </a:lnTo>
                  <a:lnTo>
                    <a:pt x="1171" y="2369"/>
                  </a:lnTo>
                  <a:lnTo>
                    <a:pt x="1097" y="2409"/>
                  </a:lnTo>
                  <a:lnTo>
                    <a:pt x="1024" y="2449"/>
                  </a:lnTo>
                  <a:lnTo>
                    <a:pt x="952" y="2485"/>
                  </a:lnTo>
                  <a:lnTo>
                    <a:pt x="881" y="2518"/>
                  </a:lnTo>
                  <a:lnTo>
                    <a:pt x="813" y="2549"/>
                  </a:lnTo>
                  <a:lnTo>
                    <a:pt x="746" y="2577"/>
                  </a:lnTo>
                  <a:lnTo>
                    <a:pt x="680" y="2602"/>
                  </a:lnTo>
                  <a:lnTo>
                    <a:pt x="617" y="2625"/>
                  </a:lnTo>
                  <a:lnTo>
                    <a:pt x="556" y="2644"/>
                  </a:lnTo>
                  <a:lnTo>
                    <a:pt x="498" y="2660"/>
                  </a:lnTo>
                  <a:lnTo>
                    <a:pt x="441" y="2672"/>
                  </a:lnTo>
                  <a:lnTo>
                    <a:pt x="387" y="2682"/>
                  </a:lnTo>
                  <a:lnTo>
                    <a:pt x="337" y="2687"/>
                  </a:lnTo>
                  <a:lnTo>
                    <a:pt x="289" y="2689"/>
                  </a:lnTo>
                  <a:lnTo>
                    <a:pt x="245" y="2688"/>
                  </a:lnTo>
                  <a:lnTo>
                    <a:pt x="206" y="2682"/>
                  </a:lnTo>
                  <a:lnTo>
                    <a:pt x="169" y="2673"/>
                  </a:lnTo>
                  <a:lnTo>
                    <a:pt x="135" y="2660"/>
                  </a:lnTo>
                  <a:lnTo>
                    <a:pt x="104" y="2643"/>
                  </a:lnTo>
                  <a:lnTo>
                    <a:pt x="77" y="2623"/>
                  </a:lnTo>
                  <a:lnTo>
                    <a:pt x="53" y="2598"/>
                  </a:lnTo>
                  <a:lnTo>
                    <a:pt x="31" y="2566"/>
                  </a:lnTo>
                  <a:lnTo>
                    <a:pt x="14" y="2532"/>
                  </a:lnTo>
                  <a:lnTo>
                    <a:pt x="5" y="2498"/>
                  </a:lnTo>
                  <a:lnTo>
                    <a:pt x="0" y="2463"/>
                  </a:lnTo>
                  <a:lnTo>
                    <a:pt x="0" y="2428"/>
                  </a:lnTo>
                  <a:lnTo>
                    <a:pt x="4" y="2392"/>
                  </a:lnTo>
                  <a:lnTo>
                    <a:pt x="11" y="2355"/>
                  </a:lnTo>
                  <a:lnTo>
                    <a:pt x="23" y="2319"/>
                  </a:lnTo>
                  <a:lnTo>
                    <a:pt x="37" y="2284"/>
                  </a:lnTo>
                  <a:lnTo>
                    <a:pt x="55" y="2249"/>
                  </a:lnTo>
                  <a:lnTo>
                    <a:pt x="74" y="2214"/>
                  </a:lnTo>
                  <a:lnTo>
                    <a:pt x="94" y="2180"/>
                  </a:lnTo>
                  <a:lnTo>
                    <a:pt x="116" y="2147"/>
                  </a:lnTo>
                  <a:lnTo>
                    <a:pt x="139" y="2116"/>
                  </a:lnTo>
                  <a:lnTo>
                    <a:pt x="162" y="2086"/>
                  </a:lnTo>
                  <a:lnTo>
                    <a:pt x="184" y="2057"/>
                  </a:lnTo>
                  <a:lnTo>
                    <a:pt x="201" y="2041"/>
                  </a:lnTo>
                  <a:lnTo>
                    <a:pt x="219" y="2028"/>
                  </a:lnTo>
                  <a:lnTo>
                    <a:pt x="239" y="2019"/>
                  </a:lnTo>
                  <a:lnTo>
                    <a:pt x="260" y="2014"/>
                  </a:lnTo>
                  <a:lnTo>
                    <a:pt x="282" y="2012"/>
                  </a:lnTo>
                  <a:lnTo>
                    <a:pt x="304" y="2014"/>
                  </a:lnTo>
                  <a:lnTo>
                    <a:pt x="327" y="2020"/>
                  </a:lnTo>
                  <a:lnTo>
                    <a:pt x="348" y="2030"/>
                  </a:lnTo>
                  <a:lnTo>
                    <a:pt x="368" y="2045"/>
                  </a:lnTo>
                  <a:lnTo>
                    <a:pt x="383" y="2059"/>
                  </a:lnTo>
                  <a:lnTo>
                    <a:pt x="400" y="2077"/>
                  </a:lnTo>
                  <a:lnTo>
                    <a:pt x="412" y="2098"/>
                  </a:lnTo>
                  <a:lnTo>
                    <a:pt x="420" y="2119"/>
                  </a:lnTo>
                  <a:lnTo>
                    <a:pt x="424" y="2142"/>
                  </a:lnTo>
                  <a:lnTo>
                    <a:pt x="424" y="2166"/>
                  </a:lnTo>
                  <a:lnTo>
                    <a:pt x="419" y="2189"/>
                  </a:lnTo>
                  <a:lnTo>
                    <a:pt x="410" y="2212"/>
                  </a:lnTo>
                  <a:lnTo>
                    <a:pt x="397" y="2231"/>
                  </a:lnTo>
                  <a:lnTo>
                    <a:pt x="371" y="2265"/>
                  </a:lnTo>
                  <a:lnTo>
                    <a:pt x="349" y="2295"/>
                  </a:lnTo>
                  <a:lnTo>
                    <a:pt x="331" y="2322"/>
                  </a:lnTo>
                  <a:lnTo>
                    <a:pt x="317" y="2347"/>
                  </a:lnTo>
                  <a:lnTo>
                    <a:pt x="304" y="2368"/>
                  </a:lnTo>
                  <a:lnTo>
                    <a:pt x="295" y="2386"/>
                  </a:lnTo>
                  <a:lnTo>
                    <a:pt x="289" y="2402"/>
                  </a:lnTo>
                  <a:lnTo>
                    <a:pt x="284" y="2415"/>
                  </a:lnTo>
                  <a:lnTo>
                    <a:pt x="281" y="2427"/>
                  </a:lnTo>
                  <a:lnTo>
                    <a:pt x="279" y="2435"/>
                  </a:lnTo>
                  <a:lnTo>
                    <a:pt x="307" y="2432"/>
                  </a:lnTo>
                  <a:lnTo>
                    <a:pt x="341" y="2428"/>
                  </a:lnTo>
                  <a:lnTo>
                    <a:pt x="380" y="2421"/>
                  </a:lnTo>
                  <a:lnTo>
                    <a:pt x="425" y="2410"/>
                  </a:lnTo>
                  <a:lnTo>
                    <a:pt x="473" y="2397"/>
                  </a:lnTo>
                  <a:lnTo>
                    <a:pt x="525" y="2380"/>
                  </a:lnTo>
                  <a:lnTo>
                    <a:pt x="581" y="2361"/>
                  </a:lnTo>
                  <a:lnTo>
                    <a:pt x="640" y="2336"/>
                  </a:lnTo>
                  <a:lnTo>
                    <a:pt x="702" y="2307"/>
                  </a:lnTo>
                  <a:lnTo>
                    <a:pt x="766" y="2274"/>
                  </a:lnTo>
                  <a:lnTo>
                    <a:pt x="833" y="2236"/>
                  </a:lnTo>
                  <a:lnTo>
                    <a:pt x="900" y="2193"/>
                  </a:lnTo>
                  <a:lnTo>
                    <a:pt x="968" y="2144"/>
                  </a:lnTo>
                  <a:lnTo>
                    <a:pt x="923" y="2100"/>
                  </a:lnTo>
                  <a:lnTo>
                    <a:pt x="879" y="2052"/>
                  </a:lnTo>
                  <a:lnTo>
                    <a:pt x="839" y="2001"/>
                  </a:lnTo>
                  <a:lnTo>
                    <a:pt x="793" y="1935"/>
                  </a:lnTo>
                  <a:lnTo>
                    <a:pt x="753" y="1868"/>
                  </a:lnTo>
                  <a:lnTo>
                    <a:pt x="718" y="1799"/>
                  </a:lnTo>
                  <a:lnTo>
                    <a:pt x="689" y="1727"/>
                  </a:lnTo>
                  <a:lnTo>
                    <a:pt x="665" y="1655"/>
                  </a:lnTo>
                  <a:lnTo>
                    <a:pt x="645" y="1580"/>
                  </a:lnTo>
                  <a:lnTo>
                    <a:pt x="632" y="1507"/>
                  </a:lnTo>
                  <a:lnTo>
                    <a:pt x="625" y="1431"/>
                  </a:lnTo>
                  <a:lnTo>
                    <a:pt x="621" y="1357"/>
                  </a:lnTo>
                  <a:lnTo>
                    <a:pt x="623" y="1282"/>
                  </a:lnTo>
                  <a:lnTo>
                    <a:pt x="631" y="1207"/>
                  </a:lnTo>
                  <a:lnTo>
                    <a:pt x="643" y="1133"/>
                  </a:lnTo>
                  <a:lnTo>
                    <a:pt x="661" y="1060"/>
                  </a:lnTo>
                  <a:lnTo>
                    <a:pt x="683" y="989"/>
                  </a:lnTo>
                  <a:lnTo>
                    <a:pt x="710" y="919"/>
                  </a:lnTo>
                  <a:lnTo>
                    <a:pt x="739" y="858"/>
                  </a:lnTo>
                  <a:lnTo>
                    <a:pt x="773" y="798"/>
                  </a:lnTo>
                  <a:lnTo>
                    <a:pt x="810" y="740"/>
                  </a:lnTo>
                  <a:lnTo>
                    <a:pt x="850" y="684"/>
                  </a:lnTo>
                  <a:lnTo>
                    <a:pt x="896" y="630"/>
                  </a:lnTo>
                  <a:lnTo>
                    <a:pt x="945" y="578"/>
                  </a:lnTo>
                  <a:lnTo>
                    <a:pt x="996" y="530"/>
                  </a:lnTo>
                  <a:lnTo>
                    <a:pt x="1053" y="485"/>
                  </a:lnTo>
                  <a:lnTo>
                    <a:pt x="1115" y="441"/>
                  </a:lnTo>
                  <a:lnTo>
                    <a:pt x="1179" y="403"/>
                  </a:lnTo>
                  <a:lnTo>
                    <a:pt x="1245" y="369"/>
                  </a:lnTo>
                  <a:lnTo>
                    <a:pt x="1311" y="340"/>
                  </a:lnTo>
                  <a:lnTo>
                    <a:pt x="1380" y="316"/>
                  </a:lnTo>
                  <a:lnTo>
                    <a:pt x="1449" y="298"/>
                  </a:lnTo>
                  <a:lnTo>
                    <a:pt x="1534" y="280"/>
                  </a:lnTo>
                  <a:lnTo>
                    <a:pt x="1619" y="271"/>
                  </a:lnTo>
                  <a:lnTo>
                    <a:pt x="1704" y="266"/>
                  </a:lnTo>
                  <a:lnTo>
                    <a:pt x="1774" y="270"/>
                  </a:lnTo>
                  <a:lnTo>
                    <a:pt x="1845" y="276"/>
                  </a:lnTo>
                  <a:lnTo>
                    <a:pt x="1914" y="287"/>
                  </a:lnTo>
                  <a:lnTo>
                    <a:pt x="1982" y="303"/>
                  </a:lnTo>
                  <a:lnTo>
                    <a:pt x="2050" y="323"/>
                  </a:lnTo>
                  <a:lnTo>
                    <a:pt x="2116" y="348"/>
                  </a:lnTo>
                  <a:lnTo>
                    <a:pt x="2181" y="376"/>
                  </a:lnTo>
                  <a:lnTo>
                    <a:pt x="2243" y="410"/>
                  </a:lnTo>
                  <a:lnTo>
                    <a:pt x="2304" y="448"/>
                  </a:lnTo>
                  <a:lnTo>
                    <a:pt x="2363" y="489"/>
                  </a:lnTo>
                  <a:lnTo>
                    <a:pt x="2419" y="536"/>
                  </a:lnTo>
                  <a:lnTo>
                    <a:pt x="2473" y="585"/>
                  </a:lnTo>
                  <a:lnTo>
                    <a:pt x="2523" y="640"/>
                  </a:lnTo>
                  <a:lnTo>
                    <a:pt x="2571" y="699"/>
                  </a:lnTo>
                  <a:lnTo>
                    <a:pt x="2608" y="751"/>
                  </a:lnTo>
                  <a:lnTo>
                    <a:pt x="2641" y="806"/>
                  </a:lnTo>
                  <a:lnTo>
                    <a:pt x="2671" y="861"/>
                  </a:lnTo>
                  <a:lnTo>
                    <a:pt x="2708" y="833"/>
                  </a:lnTo>
                  <a:lnTo>
                    <a:pt x="2745" y="804"/>
                  </a:lnTo>
                  <a:lnTo>
                    <a:pt x="2781" y="772"/>
                  </a:lnTo>
                  <a:lnTo>
                    <a:pt x="2816" y="740"/>
                  </a:lnTo>
                  <a:lnTo>
                    <a:pt x="2850" y="705"/>
                  </a:lnTo>
                  <a:lnTo>
                    <a:pt x="2883" y="671"/>
                  </a:lnTo>
                  <a:lnTo>
                    <a:pt x="2915" y="636"/>
                  </a:lnTo>
                  <a:lnTo>
                    <a:pt x="2947" y="601"/>
                  </a:lnTo>
                  <a:lnTo>
                    <a:pt x="2976" y="566"/>
                  </a:lnTo>
                  <a:lnTo>
                    <a:pt x="3002" y="531"/>
                  </a:lnTo>
                  <a:lnTo>
                    <a:pt x="3028" y="497"/>
                  </a:lnTo>
                  <a:lnTo>
                    <a:pt x="3051" y="465"/>
                  </a:lnTo>
                  <a:lnTo>
                    <a:pt x="3073" y="433"/>
                  </a:lnTo>
                  <a:lnTo>
                    <a:pt x="3090" y="404"/>
                  </a:lnTo>
                  <a:lnTo>
                    <a:pt x="3107" y="376"/>
                  </a:lnTo>
                  <a:lnTo>
                    <a:pt x="3119" y="350"/>
                  </a:lnTo>
                  <a:lnTo>
                    <a:pt x="3129" y="328"/>
                  </a:lnTo>
                  <a:lnTo>
                    <a:pt x="3136" y="308"/>
                  </a:lnTo>
                  <a:lnTo>
                    <a:pt x="3139" y="291"/>
                  </a:lnTo>
                  <a:lnTo>
                    <a:pt x="3138" y="278"/>
                  </a:lnTo>
                  <a:lnTo>
                    <a:pt x="3134" y="278"/>
                  </a:lnTo>
                  <a:lnTo>
                    <a:pt x="3130" y="278"/>
                  </a:lnTo>
                  <a:lnTo>
                    <a:pt x="3118" y="278"/>
                  </a:lnTo>
                  <a:lnTo>
                    <a:pt x="3104" y="279"/>
                  </a:lnTo>
                  <a:lnTo>
                    <a:pt x="3086" y="282"/>
                  </a:lnTo>
                  <a:lnTo>
                    <a:pt x="3066" y="286"/>
                  </a:lnTo>
                  <a:lnTo>
                    <a:pt x="3041" y="292"/>
                  </a:lnTo>
                  <a:lnTo>
                    <a:pt x="3013" y="301"/>
                  </a:lnTo>
                  <a:lnTo>
                    <a:pt x="2981" y="312"/>
                  </a:lnTo>
                  <a:lnTo>
                    <a:pt x="2944" y="326"/>
                  </a:lnTo>
                  <a:lnTo>
                    <a:pt x="2904" y="342"/>
                  </a:lnTo>
                  <a:lnTo>
                    <a:pt x="2879" y="349"/>
                  </a:lnTo>
                  <a:lnTo>
                    <a:pt x="2854" y="352"/>
                  </a:lnTo>
                  <a:lnTo>
                    <a:pt x="2832" y="350"/>
                  </a:lnTo>
                  <a:lnTo>
                    <a:pt x="2809" y="344"/>
                  </a:lnTo>
                  <a:lnTo>
                    <a:pt x="2788" y="334"/>
                  </a:lnTo>
                  <a:lnTo>
                    <a:pt x="2769" y="320"/>
                  </a:lnTo>
                  <a:lnTo>
                    <a:pt x="2754" y="303"/>
                  </a:lnTo>
                  <a:lnTo>
                    <a:pt x="2740" y="282"/>
                  </a:lnTo>
                  <a:lnTo>
                    <a:pt x="2731" y="263"/>
                  </a:lnTo>
                  <a:lnTo>
                    <a:pt x="2722" y="239"/>
                  </a:lnTo>
                  <a:lnTo>
                    <a:pt x="2718" y="213"/>
                  </a:lnTo>
                  <a:lnTo>
                    <a:pt x="2720" y="188"/>
                  </a:lnTo>
                  <a:lnTo>
                    <a:pt x="2725" y="164"/>
                  </a:lnTo>
                  <a:lnTo>
                    <a:pt x="2736" y="141"/>
                  </a:lnTo>
                  <a:lnTo>
                    <a:pt x="2751" y="121"/>
                  </a:lnTo>
                  <a:lnTo>
                    <a:pt x="2770" y="104"/>
                  </a:lnTo>
                  <a:lnTo>
                    <a:pt x="2793" y="91"/>
                  </a:lnTo>
                  <a:lnTo>
                    <a:pt x="2838" y="72"/>
                  </a:lnTo>
                  <a:lnTo>
                    <a:pt x="2885" y="53"/>
                  </a:lnTo>
                  <a:lnTo>
                    <a:pt x="2934" y="37"/>
                  </a:lnTo>
                  <a:lnTo>
                    <a:pt x="2985" y="22"/>
                  </a:lnTo>
                  <a:lnTo>
                    <a:pt x="3036" y="11"/>
                  </a:lnTo>
                  <a:lnTo>
                    <a:pt x="3086" y="3"/>
                  </a:lnTo>
                  <a:lnTo>
                    <a:pt x="3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26"/>
            <p:cNvSpPr>
              <a:spLocks/>
            </p:cNvSpPr>
            <p:nvPr/>
          </p:nvSpPr>
          <p:spPr bwMode="auto">
            <a:xfrm>
              <a:off x="396875" y="5838826"/>
              <a:ext cx="542925" cy="423863"/>
            </a:xfrm>
            <a:custGeom>
              <a:avLst/>
              <a:gdLst>
                <a:gd name="T0" fmla="*/ 1368 w 1368"/>
                <a:gd name="T1" fmla="*/ 0 h 1069"/>
                <a:gd name="T2" fmla="*/ 1365 w 1368"/>
                <a:gd name="T3" fmla="*/ 69 h 1069"/>
                <a:gd name="T4" fmla="*/ 1358 w 1368"/>
                <a:gd name="T5" fmla="*/ 139 h 1069"/>
                <a:gd name="T6" fmla="*/ 1347 w 1368"/>
                <a:gd name="T7" fmla="*/ 207 h 1069"/>
                <a:gd name="T8" fmla="*/ 1330 w 1368"/>
                <a:gd name="T9" fmla="*/ 274 h 1069"/>
                <a:gd name="T10" fmla="*/ 1309 w 1368"/>
                <a:gd name="T11" fmla="*/ 341 h 1069"/>
                <a:gd name="T12" fmla="*/ 1284 w 1368"/>
                <a:gd name="T13" fmla="*/ 406 h 1069"/>
                <a:gd name="T14" fmla="*/ 1255 w 1368"/>
                <a:gd name="T15" fmla="*/ 469 h 1069"/>
                <a:gd name="T16" fmla="*/ 1222 w 1368"/>
                <a:gd name="T17" fmla="*/ 530 h 1069"/>
                <a:gd name="T18" fmla="*/ 1185 w 1368"/>
                <a:gd name="T19" fmla="*/ 590 h 1069"/>
                <a:gd name="T20" fmla="*/ 1144 w 1368"/>
                <a:gd name="T21" fmla="*/ 648 h 1069"/>
                <a:gd name="T22" fmla="*/ 1098 w 1368"/>
                <a:gd name="T23" fmla="*/ 703 h 1069"/>
                <a:gd name="T24" fmla="*/ 1048 w 1368"/>
                <a:gd name="T25" fmla="*/ 756 h 1069"/>
                <a:gd name="T26" fmla="*/ 994 w 1368"/>
                <a:gd name="T27" fmla="*/ 805 h 1069"/>
                <a:gd name="T28" fmla="*/ 936 w 1368"/>
                <a:gd name="T29" fmla="*/ 852 h 1069"/>
                <a:gd name="T30" fmla="*/ 871 w 1368"/>
                <a:gd name="T31" fmla="*/ 897 h 1069"/>
                <a:gd name="T32" fmla="*/ 804 w 1368"/>
                <a:gd name="T33" fmla="*/ 938 h 1069"/>
                <a:gd name="T34" fmla="*/ 734 w 1368"/>
                <a:gd name="T35" fmla="*/ 972 h 1069"/>
                <a:gd name="T36" fmla="*/ 663 w 1368"/>
                <a:gd name="T37" fmla="*/ 1002 h 1069"/>
                <a:gd name="T38" fmla="*/ 592 w 1368"/>
                <a:gd name="T39" fmla="*/ 1026 h 1069"/>
                <a:gd name="T40" fmla="*/ 518 w 1368"/>
                <a:gd name="T41" fmla="*/ 1044 h 1069"/>
                <a:gd name="T42" fmla="*/ 443 w 1368"/>
                <a:gd name="T43" fmla="*/ 1058 h 1069"/>
                <a:gd name="T44" fmla="*/ 369 w 1368"/>
                <a:gd name="T45" fmla="*/ 1066 h 1069"/>
                <a:gd name="T46" fmla="*/ 294 w 1368"/>
                <a:gd name="T47" fmla="*/ 1069 h 1069"/>
                <a:gd name="T48" fmla="*/ 220 w 1368"/>
                <a:gd name="T49" fmla="*/ 1067 h 1069"/>
                <a:gd name="T50" fmla="*/ 146 w 1368"/>
                <a:gd name="T51" fmla="*/ 1060 h 1069"/>
                <a:gd name="T52" fmla="*/ 73 w 1368"/>
                <a:gd name="T53" fmla="*/ 1049 h 1069"/>
                <a:gd name="T54" fmla="*/ 0 w 1368"/>
                <a:gd name="T55" fmla="*/ 1031 h 1069"/>
                <a:gd name="T56" fmla="*/ 91 w 1368"/>
                <a:gd name="T57" fmla="*/ 973 h 1069"/>
                <a:gd name="T58" fmla="*/ 186 w 1368"/>
                <a:gd name="T59" fmla="*/ 911 h 1069"/>
                <a:gd name="T60" fmla="*/ 284 w 1368"/>
                <a:gd name="T61" fmla="*/ 846 h 1069"/>
                <a:gd name="T62" fmla="*/ 384 w 1368"/>
                <a:gd name="T63" fmla="*/ 777 h 1069"/>
                <a:gd name="T64" fmla="*/ 487 w 1368"/>
                <a:gd name="T65" fmla="*/ 706 h 1069"/>
                <a:gd name="T66" fmla="*/ 592 w 1368"/>
                <a:gd name="T67" fmla="*/ 630 h 1069"/>
                <a:gd name="T68" fmla="*/ 696 w 1368"/>
                <a:gd name="T69" fmla="*/ 553 h 1069"/>
                <a:gd name="T70" fmla="*/ 803 w 1368"/>
                <a:gd name="T71" fmla="*/ 472 h 1069"/>
                <a:gd name="T72" fmla="*/ 905 w 1368"/>
                <a:gd name="T73" fmla="*/ 390 h 1069"/>
                <a:gd name="T74" fmla="*/ 1006 w 1368"/>
                <a:gd name="T75" fmla="*/ 310 h 1069"/>
                <a:gd name="T76" fmla="*/ 1102 w 1368"/>
                <a:gd name="T77" fmla="*/ 230 h 1069"/>
                <a:gd name="T78" fmla="*/ 1195 w 1368"/>
                <a:gd name="T79" fmla="*/ 152 h 1069"/>
                <a:gd name="T80" fmla="*/ 1284 w 1368"/>
                <a:gd name="T81" fmla="*/ 76 h 1069"/>
                <a:gd name="T82" fmla="*/ 1368 w 1368"/>
                <a:gd name="T83" fmla="*/ 0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8" h="1069">
                  <a:moveTo>
                    <a:pt x="1368" y="0"/>
                  </a:moveTo>
                  <a:lnTo>
                    <a:pt x="1365" y="69"/>
                  </a:lnTo>
                  <a:lnTo>
                    <a:pt x="1358" y="139"/>
                  </a:lnTo>
                  <a:lnTo>
                    <a:pt x="1347" y="207"/>
                  </a:lnTo>
                  <a:lnTo>
                    <a:pt x="1330" y="274"/>
                  </a:lnTo>
                  <a:lnTo>
                    <a:pt x="1309" y="341"/>
                  </a:lnTo>
                  <a:lnTo>
                    <a:pt x="1284" y="406"/>
                  </a:lnTo>
                  <a:lnTo>
                    <a:pt x="1255" y="469"/>
                  </a:lnTo>
                  <a:lnTo>
                    <a:pt x="1222" y="530"/>
                  </a:lnTo>
                  <a:lnTo>
                    <a:pt x="1185" y="590"/>
                  </a:lnTo>
                  <a:lnTo>
                    <a:pt x="1144" y="648"/>
                  </a:lnTo>
                  <a:lnTo>
                    <a:pt x="1098" y="703"/>
                  </a:lnTo>
                  <a:lnTo>
                    <a:pt x="1048" y="756"/>
                  </a:lnTo>
                  <a:lnTo>
                    <a:pt x="994" y="805"/>
                  </a:lnTo>
                  <a:lnTo>
                    <a:pt x="936" y="852"/>
                  </a:lnTo>
                  <a:lnTo>
                    <a:pt x="871" y="897"/>
                  </a:lnTo>
                  <a:lnTo>
                    <a:pt x="804" y="938"/>
                  </a:lnTo>
                  <a:lnTo>
                    <a:pt x="734" y="972"/>
                  </a:lnTo>
                  <a:lnTo>
                    <a:pt x="663" y="1002"/>
                  </a:lnTo>
                  <a:lnTo>
                    <a:pt x="592" y="1026"/>
                  </a:lnTo>
                  <a:lnTo>
                    <a:pt x="518" y="1044"/>
                  </a:lnTo>
                  <a:lnTo>
                    <a:pt x="443" y="1058"/>
                  </a:lnTo>
                  <a:lnTo>
                    <a:pt x="369" y="1066"/>
                  </a:lnTo>
                  <a:lnTo>
                    <a:pt x="294" y="1069"/>
                  </a:lnTo>
                  <a:lnTo>
                    <a:pt x="220" y="1067"/>
                  </a:lnTo>
                  <a:lnTo>
                    <a:pt x="146" y="1060"/>
                  </a:lnTo>
                  <a:lnTo>
                    <a:pt x="73" y="1049"/>
                  </a:lnTo>
                  <a:lnTo>
                    <a:pt x="0" y="1031"/>
                  </a:lnTo>
                  <a:lnTo>
                    <a:pt x="91" y="973"/>
                  </a:lnTo>
                  <a:lnTo>
                    <a:pt x="186" y="911"/>
                  </a:lnTo>
                  <a:lnTo>
                    <a:pt x="284" y="846"/>
                  </a:lnTo>
                  <a:lnTo>
                    <a:pt x="384" y="777"/>
                  </a:lnTo>
                  <a:lnTo>
                    <a:pt x="487" y="706"/>
                  </a:lnTo>
                  <a:lnTo>
                    <a:pt x="592" y="630"/>
                  </a:lnTo>
                  <a:lnTo>
                    <a:pt x="696" y="553"/>
                  </a:lnTo>
                  <a:lnTo>
                    <a:pt x="803" y="472"/>
                  </a:lnTo>
                  <a:lnTo>
                    <a:pt x="905" y="390"/>
                  </a:lnTo>
                  <a:lnTo>
                    <a:pt x="1006" y="310"/>
                  </a:lnTo>
                  <a:lnTo>
                    <a:pt x="1102" y="230"/>
                  </a:lnTo>
                  <a:lnTo>
                    <a:pt x="1195" y="152"/>
                  </a:lnTo>
                  <a:lnTo>
                    <a:pt x="1284" y="76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Freeform 31"/>
          <p:cNvSpPr>
            <a:spLocks noEditPoints="1"/>
          </p:cNvSpPr>
          <p:nvPr/>
        </p:nvSpPr>
        <p:spPr bwMode="auto">
          <a:xfrm>
            <a:off x="8226865" y="3517204"/>
            <a:ext cx="477007" cy="449181"/>
          </a:xfrm>
          <a:custGeom>
            <a:avLst/>
            <a:gdLst>
              <a:gd name="T0" fmla="*/ 1124 w 3749"/>
              <a:gd name="T1" fmla="*/ 1845 h 3535"/>
              <a:gd name="T2" fmla="*/ 1065 w 3749"/>
              <a:gd name="T3" fmla="*/ 1868 h 3535"/>
              <a:gd name="T4" fmla="*/ 985 w 3749"/>
              <a:gd name="T5" fmla="*/ 1934 h 3535"/>
              <a:gd name="T6" fmla="*/ 903 w 3749"/>
              <a:gd name="T7" fmla="*/ 2022 h 3535"/>
              <a:gd name="T8" fmla="*/ 826 w 3749"/>
              <a:gd name="T9" fmla="*/ 1979 h 3535"/>
              <a:gd name="T10" fmla="*/ 826 w 3749"/>
              <a:gd name="T11" fmla="*/ 1888 h 3535"/>
              <a:gd name="T12" fmla="*/ 903 w 3749"/>
              <a:gd name="T13" fmla="*/ 1843 h 3535"/>
              <a:gd name="T14" fmla="*/ 2291 w 3749"/>
              <a:gd name="T15" fmla="*/ 1328 h 3535"/>
              <a:gd name="T16" fmla="*/ 2336 w 3749"/>
              <a:gd name="T17" fmla="*/ 1405 h 3535"/>
              <a:gd name="T18" fmla="*/ 2291 w 3749"/>
              <a:gd name="T19" fmla="*/ 1483 h 3535"/>
              <a:gd name="T20" fmla="*/ 880 w 3749"/>
              <a:gd name="T21" fmla="*/ 1492 h 3535"/>
              <a:gd name="T22" fmla="*/ 817 w 3749"/>
              <a:gd name="T23" fmla="*/ 1429 h 3535"/>
              <a:gd name="T24" fmla="*/ 840 w 3749"/>
              <a:gd name="T25" fmla="*/ 1342 h 3535"/>
              <a:gd name="T26" fmla="*/ 405 w 3749"/>
              <a:gd name="T27" fmla="*/ 1039 h 3535"/>
              <a:gd name="T28" fmla="*/ 239 w 3749"/>
              <a:gd name="T29" fmla="*/ 1228 h 3535"/>
              <a:gd name="T30" fmla="*/ 188 w 3749"/>
              <a:gd name="T31" fmla="*/ 1280 h 3535"/>
              <a:gd name="T32" fmla="*/ 183 w 3749"/>
              <a:gd name="T33" fmla="*/ 3283 h 3535"/>
              <a:gd name="T34" fmla="*/ 251 w 3749"/>
              <a:gd name="T35" fmla="*/ 3350 h 3535"/>
              <a:gd name="T36" fmla="*/ 1054 w 3749"/>
              <a:gd name="T37" fmla="*/ 2050 h 3535"/>
              <a:gd name="T38" fmla="*/ 1151 w 3749"/>
              <a:gd name="T39" fmla="*/ 1964 h 3535"/>
              <a:gd name="T40" fmla="*/ 2749 w 3749"/>
              <a:gd name="T41" fmla="*/ 1437 h 3535"/>
              <a:gd name="T42" fmla="*/ 2865 w 3749"/>
              <a:gd name="T43" fmla="*/ 1489 h 3535"/>
              <a:gd name="T44" fmla="*/ 2925 w 3749"/>
              <a:gd name="T45" fmla="*/ 1600 h 3535"/>
              <a:gd name="T46" fmla="*/ 3656 w 3749"/>
              <a:gd name="T47" fmla="*/ 1953 h 3535"/>
              <a:gd name="T48" fmla="*/ 3728 w 3749"/>
              <a:gd name="T49" fmla="*/ 1997 h 3535"/>
              <a:gd name="T50" fmla="*/ 3747 w 3749"/>
              <a:gd name="T51" fmla="*/ 2089 h 3535"/>
              <a:gd name="T52" fmla="*/ 3049 w 3749"/>
              <a:gd name="T53" fmla="*/ 3429 h 3535"/>
              <a:gd name="T54" fmla="*/ 2953 w 3749"/>
              <a:gd name="T55" fmla="*/ 3510 h 3535"/>
              <a:gd name="T56" fmla="*/ 212 w 3749"/>
              <a:gd name="T57" fmla="*/ 3535 h 3535"/>
              <a:gd name="T58" fmla="*/ 87 w 3749"/>
              <a:gd name="T59" fmla="*/ 3493 h 3535"/>
              <a:gd name="T60" fmla="*/ 10 w 3749"/>
              <a:gd name="T61" fmla="*/ 3388 h 3535"/>
              <a:gd name="T62" fmla="*/ 3 w 3749"/>
              <a:gd name="T63" fmla="*/ 1214 h 3535"/>
              <a:gd name="T64" fmla="*/ 76 w 3749"/>
              <a:gd name="T65" fmla="*/ 1090 h 3535"/>
              <a:gd name="T66" fmla="*/ 212 w 3749"/>
              <a:gd name="T67" fmla="*/ 1039 h 3535"/>
              <a:gd name="T68" fmla="*/ 2269 w 3749"/>
              <a:gd name="T69" fmla="*/ 795 h 3535"/>
              <a:gd name="T70" fmla="*/ 2332 w 3749"/>
              <a:gd name="T71" fmla="*/ 858 h 3535"/>
              <a:gd name="T72" fmla="*/ 2309 w 3749"/>
              <a:gd name="T73" fmla="*/ 945 h 3535"/>
              <a:gd name="T74" fmla="*/ 903 w 3749"/>
              <a:gd name="T75" fmla="*/ 972 h 3535"/>
              <a:gd name="T76" fmla="*/ 826 w 3749"/>
              <a:gd name="T77" fmla="*/ 927 h 3535"/>
              <a:gd name="T78" fmla="*/ 826 w 3749"/>
              <a:gd name="T79" fmla="*/ 836 h 3535"/>
              <a:gd name="T80" fmla="*/ 903 w 3749"/>
              <a:gd name="T81" fmla="*/ 792 h 3535"/>
              <a:gd name="T82" fmla="*/ 2166 w 3749"/>
              <a:gd name="T83" fmla="*/ 261 h 3535"/>
              <a:gd name="T84" fmla="*/ 2133 w 3749"/>
              <a:gd name="T85" fmla="*/ 12 h 3535"/>
              <a:gd name="T86" fmla="*/ 2617 w 3749"/>
              <a:gd name="T87" fmla="*/ 550 h 3535"/>
              <a:gd name="T88" fmla="*/ 2474 w 3749"/>
              <a:gd name="T89" fmla="*/ 680 h 3535"/>
              <a:gd name="T90" fmla="*/ 2438 w 3749"/>
              <a:gd name="T91" fmla="*/ 643 h 3535"/>
              <a:gd name="T92" fmla="*/ 2042 w 3749"/>
              <a:gd name="T93" fmla="*/ 621 h 3535"/>
              <a:gd name="T94" fmla="*/ 2021 w 3749"/>
              <a:gd name="T95" fmla="*/ 183 h 3535"/>
              <a:gd name="T96" fmla="*/ 1985 w 3749"/>
              <a:gd name="T97" fmla="*/ 146 h 3535"/>
              <a:gd name="T98" fmla="*/ 676 w 3749"/>
              <a:gd name="T99" fmla="*/ 164 h 3535"/>
              <a:gd name="T100" fmla="*/ 561 w 3749"/>
              <a:gd name="T101" fmla="*/ 2779 h 3535"/>
              <a:gd name="T102" fmla="*/ 540 w 3749"/>
              <a:gd name="T103" fmla="*/ 2761 h 3535"/>
              <a:gd name="T104" fmla="*/ 528 w 3749"/>
              <a:gd name="T105" fmla="*/ 2657 h 3535"/>
              <a:gd name="T106" fmla="*/ 527 w 3749"/>
              <a:gd name="T107" fmla="*/ 2383 h 3535"/>
              <a:gd name="T108" fmla="*/ 526 w 3749"/>
              <a:gd name="T109" fmla="*/ 2048 h 3535"/>
              <a:gd name="T110" fmla="*/ 526 w 3749"/>
              <a:gd name="T111" fmla="*/ 1677 h 3535"/>
              <a:gd name="T112" fmla="*/ 526 w 3749"/>
              <a:gd name="T113" fmla="*/ 1298 h 3535"/>
              <a:gd name="T114" fmla="*/ 527 w 3749"/>
              <a:gd name="T115" fmla="*/ 936 h 3535"/>
              <a:gd name="T116" fmla="*/ 527 w 3749"/>
              <a:gd name="T117" fmla="*/ 616 h 3535"/>
              <a:gd name="T118" fmla="*/ 528 w 3749"/>
              <a:gd name="T119" fmla="*/ 367 h 3535"/>
              <a:gd name="T120" fmla="*/ 528 w 3749"/>
              <a:gd name="T121" fmla="*/ 212 h 3535"/>
              <a:gd name="T122" fmla="*/ 531 w 3749"/>
              <a:gd name="T123" fmla="*/ 139 h 3535"/>
              <a:gd name="T124" fmla="*/ 605 w 3749"/>
              <a:gd name="T125" fmla="*/ 30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9" h="3535">
                <a:moveTo>
                  <a:pt x="903" y="1843"/>
                </a:moveTo>
                <a:lnTo>
                  <a:pt x="1133" y="1843"/>
                </a:lnTo>
                <a:lnTo>
                  <a:pt x="1131" y="1843"/>
                </a:lnTo>
                <a:lnTo>
                  <a:pt x="1124" y="1845"/>
                </a:lnTo>
                <a:lnTo>
                  <a:pt x="1112" y="1848"/>
                </a:lnTo>
                <a:lnTo>
                  <a:pt x="1100" y="1852"/>
                </a:lnTo>
                <a:lnTo>
                  <a:pt x="1082" y="1859"/>
                </a:lnTo>
                <a:lnTo>
                  <a:pt x="1065" y="1868"/>
                </a:lnTo>
                <a:lnTo>
                  <a:pt x="1046" y="1880"/>
                </a:lnTo>
                <a:lnTo>
                  <a:pt x="1025" y="1895"/>
                </a:lnTo>
                <a:lnTo>
                  <a:pt x="1005" y="1912"/>
                </a:lnTo>
                <a:lnTo>
                  <a:pt x="985" y="1934"/>
                </a:lnTo>
                <a:lnTo>
                  <a:pt x="967" y="1959"/>
                </a:lnTo>
                <a:lnTo>
                  <a:pt x="950" y="1989"/>
                </a:lnTo>
                <a:lnTo>
                  <a:pt x="936" y="2022"/>
                </a:lnTo>
                <a:lnTo>
                  <a:pt x="903" y="2022"/>
                </a:lnTo>
                <a:lnTo>
                  <a:pt x="880" y="2020"/>
                </a:lnTo>
                <a:lnTo>
                  <a:pt x="858" y="2011"/>
                </a:lnTo>
                <a:lnTo>
                  <a:pt x="840" y="1997"/>
                </a:lnTo>
                <a:lnTo>
                  <a:pt x="826" y="1979"/>
                </a:lnTo>
                <a:lnTo>
                  <a:pt x="817" y="1957"/>
                </a:lnTo>
                <a:lnTo>
                  <a:pt x="813" y="1933"/>
                </a:lnTo>
                <a:lnTo>
                  <a:pt x="817" y="1908"/>
                </a:lnTo>
                <a:lnTo>
                  <a:pt x="826" y="1888"/>
                </a:lnTo>
                <a:lnTo>
                  <a:pt x="840" y="1869"/>
                </a:lnTo>
                <a:lnTo>
                  <a:pt x="858" y="1856"/>
                </a:lnTo>
                <a:lnTo>
                  <a:pt x="880" y="1846"/>
                </a:lnTo>
                <a:lnTo>
                  <a:pt x="903" y="1843"/>
                </a:lnTo>
                <a:close/>
                <a:moveTo>
                  <a:pt x="903" y="1315"/>
                </a:moveTo>
                <a:lnTo>
                  <a:pt x="2245" y="1315"/>
                </a:lnTo>
                <a:lnTo>
                  <a:pt x="2269" y="1319"/>
                </a:lnTo>
                <a:lnTo>
                  <a:pt x="2291" y="1328"/>
                </a:lnTo>
                <a:lnTo>
                  <a:pt x="2309" y="1342"/>
                </a:lnTo>
                <a:lnTo>
                  <a:pt x="2323" y="1360"/>
                </a:lnTo>
                <a:lnTo>
                  <a:pt x="2332" y="1382"/>
                </a:lnTo>
                <a:lnTo>
                  <a:pt x="2336" y="1405"/>
                </a:lnTo>
                <a:lnTo>
                  <a:pt x="2332" y="1429"/>
                </a:lnTo>
                <a:lnTo>
                  <a:pt x="2323" y="1451"/>
                </a:lnTo>
                <a:lnTo>
                  <a:pt x="2309" y="1469"/>
                </a:lnTo>
                <a:lnTo>
                  <a:pt x="2291" y="1483"/>
                </a:lnTo>
                <a:lnTo>
                  <a:pt x="2269" y="1492"/>
                </a:lnTo>
                <a:lnTo>
                  <a:pt x="2245" y="1496"/>
                </a:lnTo>
                <a:lnTo>
                  <a:pt x="903" y="1496"/>
                </a:lnTo>
                <a:lnTo>
                  <a:pt x="880" y="1492"/>
                </a:lnTo>
                <a:lnTo>
                  <a:pt x="858" y="1483"/>
                </a:lnTo>
                <a:lnTo>
                  <a:pt x="840" y="1469"/>
                </a:lnTo>
                <a:lnTo>
                  <a:pt x="826" y="1451"/>
                </a:lnTo>
                <a:lnTo>
                  <a:pt x="817" y="1429"/>
                </a:lnTo>
                <a:lnTo>
                  <a:pt x="813" y="1405"/>
                </a:lnTo>
                <a:lnTo>
                  <a:pt x="817" y="1382"/>
                </a:lnTo>
                <a:lnTo>
                  <a:pt x="826" y="1360"/>
                </a:lnTo>
                <a:lnTo>
                  <a:pt x="840" y="1342"/>
                </a:lnTo>
                <a:lnTo>
                  <a:pt x="858" y="1328"/>
                </a:lnTo>
                <a:lnTo>
                  <a:pt x="880" y="1319"/>
                </a:lnTo>
                <a:lnTo>
                  <a:pt x="903" y="1315"/>
                </a:lnTo>
                <a:close/>
                <a:moveTo>
                  <a:pt x="405" y="1039"/>
                </a:moveTo>
                <a:lnTo>
                  <a:pt x="405" y="1221"/>
                </a:lnTo>
                <a:lnTo>
                  <a:pt x="276" y="1221"/>
                </a:lnTo>
                <a:lnTo>
                  <a:pt x="258" y="1222"/>
                </a:lnTo>
                <a:lnTo>
                  <a:pt x="239" y="1228"/>
                </a:lnTo>
                <a:lnTo>
                  <a:pt x="222" y="1237"/>
                </a:lnTo>
                <a:lnTo>
                  <a:pt x="208" y="1249"/>
                </a:lnTo>
                <a:lnTo>
                  <a:pt x="196" y="1264"/>
                </a:lnTo>
                <a:lnTo>
                  <a:pt x="188" y="1280"/>
                </a:lnTo>
                <a:lnTo>
                  <a:pt x="182" y="1298"/>
                </a:lnTo>
                <a:lnTo>
                  <a:pt x="180" y="1316"/>
                </a:lnTo>
                <a:lnTo>
                  <a:pt x="180" y="3258"/>
                </a:lnTo>
                <a:lnTo>
                  <a:pt x="183" y="3283"/>
                </a:lnTo>
                <a:lnTo>
                  <a:pt x="194" y="3306"/>
                </a:lnTo>
                <a:lnTo>
                  <a:pt x="208" y="3326"/>
                </a:lnTo>
                <a:lnTo>
                  <a:pt x="228" y="3341"/>
                </a:lnTo>
                <a:lnTo>
                  <a:pt x="251" y="3350"/>
                </a:lnTo>
                <a:lnTo>
                  <a:pt x="276" y="3353"/>
                </a:lnTo>
                <a:lnTo>
                  <a:pt x="409" y="3353"/>
                </a:lnTo>
                <a:lnTo>
                  <a:pt x="1037" y="2080"/>
                </a:lnTo>
                <a:lnTo>
                  <a:pt x="1054" y="2050"/>
                </a:lnTo>
                <a:lnTo>
                  <a:pt x="1074" y="2022"/>
                </a:lnTo>
                <a:lnTo>
                  <a:pt x="1098" y="1998"/>
                </a:lnTo>
                <a:lnTo>
                  <a:pt x="1124" y="1979"/>
                </a:lnTo>
                <a:lnTo>
                  <a:pt x="1151" y="1964"/>
                </a:lnTo>
                <a:lnTo>
                  <a:pt x="1181" y="1954"/>
                </a:lnTo>
                <a:lnTo>
                  <a:pt x="1211" y="1951"/>
                </a:lnTo>
                <a:lnTo>
                  <a:pt x="2748" y="1951"/>
                </a:lnTo>
                <a:lnTo>
                  <a:pt x="2749" y="1437"/>
                </a:lnTo>
                <a:lnTo>
                  <a:pt x="2781" y="1443"/>
                </a:lnTo>
                <a:lnTo>
                  <a:pt x="2812" y="1454"/>
                </a:lnTo>
                <a:lnTo>
                  <a:pt x="2840" y="1469"/>
                </a:lnTo>
                <a:lnTo>
                  <a:pt x="2865" y="1489"/>
                </a:lnTo>
                <a:lnTo>
                  <a:pt x="2887" y="1513"/>
                </a:lnTo>
                <a:lnTo>
                  <a:pt x="2904" y="1539"/>
                </a:lnTo>
                <a:lnTo>
                  <a:pt x="2917" y="1568"/>
                </a:lnTo>
                <a:lnTo>
                  <a:pt x="2925" y="1600"/>
                </a:lnTo>
                <a:lnTo>
                  <a:pt x="2929" y="1634"/>
                </a:lnTo>
                <a:lnTo>
                  <a:pt x="2929" y="1951"/>
                </a:lnTo>
                <a:lnTo>
                  <a:pt x="3633" y="1951"/>
                </a:lnTo>
                <a:lnTo>
                  <a:pt x="3656" y="1953"/>
                </a:lnTo>
                <a:lnTo>
                  <a:pt x="3677" y="1959"/>
                </a:lnTo>
                <a:lnTo>
                  <a:pt x="3696" y="1968"/>
                </a:lnTo>
                <a:lnTo>
                  <a:pt x="3714" y="1981"/>
                </a:lnTo>
                <a:lnTo>
                  <a:pt x="3728" y="1997"/>
                </a:lnTo>
                <a:lnTo>
                  <a:pt x="3739" y="2016"/>
                </a:lnTo>
                <a:lnTo>
                  <a:pt x="3747" y="2038"/>
                </a:lnTo>
                <a:lnTo>
                  <a:pt x="3749" y="2062"/>
                </a:lnTo>
                <a:lnTo>
                  <a:pt x="3747" y="2089"/>
                </a:lnTo>
                <a:lnTo>
                  <a:pt x="3740" y="2116"/>
                </a:lnTo>
                <a:lnTo>
                  <a:pt x="3726" y="2148"/>
                </a:lnTo>
                <a:lnTo>
                  <a:pt x="3064" y="3405"/>
                </a:lnTo>
                <a:lnTo>
                  <a:pt x="3049" y="3429"/>
                </a:lnTo>
                <a:lnTo>
                  <a:pt x="3030" y="3452"/>
                </a:lnTo>
                <a:lnTo>
                  <a:pt x="3006" y="3474"/>
                </a:lnTo>
                <a:lnTo>
                  <a:pt x="2980" y="3493"/>
                </a:lnTo>
                <a:lnTo>
                  <a:pt x="2953" y="3510"/>
                </a:lnTo>
                <a:lnTo>
                  <a:pt x="2924" y="3522"/>
                </a:lnTo>
                <a:lnTo>
                  <a:pt x="2896" y="3531"/>
                </a:lnTo>
                <a:lnTo>
                  <a:pt x="2868" y="3534"/>
                </a:lnTo>
                <a:lnTo>
                  <a:pt x="212" y="3535"/>
                </a:lnTo>
                <a:lnTo>
                  <a:pt x="179" y="3531"/>
                </a:lnTo>
                <a:lnTo>
                  <a:pt x="145" y="3525"/>
                </a:lnTo>
                <a:lnTo>
                  <a:pt x="116" y="3512"/>
                </a:lnTo>
                <a:lnTo>
                  <a:pt x="87" y="3493"/>
                </a:lnTo>
                <a:lnTo>
                  <a:pt x="62" y="3473"/>
                </a:lnTo>
                <a:lnTo>
                  <a:pt x="40" y="3446"/>
                </a:lnTo>
                <a:lnTo>
                  <a:pt x="23" y="3419"/>
                </a:lnTo>
                <a:lnTo>
                  <a:pt x="10" y="3388"/>
                </a:lnTo>
                <a:lnTo>
                  <a:pt x="2" y="3356"/>
                </a:lnTo>
                <a:lnTo>
                  <a:pt x="0" y="3322"/>
                </a:lnTo>
                <a:lnTo>
                  <a:pt x="0" y="1252"/>
                </a:lnTo>
                <a:lnTo>
                  <a:pt x="3" y="1214"/>
                </a:lnTo>
                <a:lnTo>
                  <a:pt x="14" y="1179"/>
                </a:lnTo>
                <a:lnTo>
                  <a:pt x="30" y="1145"/>
                </a:lnTo>
                <a:lnTo>
                  <a:pt x="50" y="1115"/>
                </a:lnTo>
                <a:lnTo>
                  <a:pt x="76" y="1090"/>
                </a:lnTo>
                <a:lnTo>
                  <a:pt x="105" y="1069"/>
                </a:lnTo>
                <a:lnTo>
                  <a:pt x="137" y="1053"/>
                </a:lnTo>
                <a:lnTo>
                  <a:pt x="174" y="1043"/>
                </a:lnTo>
                <a:lnTo>
                  <a:pt x="212" y="1039"/>
                </a:lnTo>
                <a:lnTo>
                  <a:pt x="405" y="1039"/>
                </a:lnTo>
                <a:close/>
                <a:moveTo>
                  <a:pt x="903" y="792"/>
                </a:moveTo>
                <a:lnTo>
                  <a:pt x="2245" y="792"/>
                </a:lnTo>
                <a:lnTo>
                  <a:pt x="2269" y="795"/>
                </a:lnTo>
                <a:lnTo>
                  <a:pt x="2291" y="804"/>
                </a:lnTo>
                <a:lnTo>
                  <a:pt x="2309" y="818"/>
                </a:lnTo>
                <a:lnTo>
                  <a:pt x="2323" y="836"/>
                </a:lnTo>
                <a:lnTo>
                  <a:pt x="2332" y="858"/>
                </a:lnTo>
                <a:lnTo>
                  <a:pt x="2336" y="882"/>
                </a:lnTo>
                <a:lnTo>
                  <a:pt x="2332" y="906"/>
                </a:lnTo>
                <a:lnTo>
                  <a:pt x="2323" y="927"/>
                </a:lnTo>
                <a:lnTo>
                  <a:pt x="2309" y="945"/>
                </a:lnTo>
                <a:lnTo>
                  <a:pt x="2291" y="959"/>
                </a:lnTo>
                <a:lnTo>
                  <a:pt x="2269" y="968"/>
                </a:lnTo>
                <a:lnTo>
                  <a:pt x="2245" y="972"/>
                </a:lnTo>
                <a:lnTo>
                  <a:pt x="903" y="972"/>
                </a:lnTo>
                <a:lnTo>
                  <a:pt x="880" y="968"/>
                </a:lnTo>
                <a:lnTo>
                  <a:pt x="858" y="959"/>
                </a:lnTo>
                <a:lnTo>
                  <a:pt x="840" y="945"/>
                </a:lnTo>
                <a:lnTo>
                  <a:pt x="826" y="927"/>
                </a:lnTo>
                <a:lnTo>
                  <a:pt x="817" y="906"/>
                </a:lnTo>
                <a:lnTo>
                  <a:pt x="813" y="882"/>
                </a:lnTo>
                <a:lnTo>
                  <a:pt x="817" y="858"/>
                </a:lnTo>
                <a:lnTo>
                  <a:pt x="826" y="836"/>
                </a:lnTo>
                <a:lnTo>
                  <a:pt x="840" y="818"/>
                </a:lnTo>
                <a:lnTo>
                  <a:pt x="858" y="804"/>
                </a:lnTo>
                <a:lnTo>
                  <a:pt x="880" y="795"/>
                </a:lnTo>
                <a:lnTo>
                  <a:pt x="903" y="792"/>
                </a:lnTo>
                <a:close/>
                <a:moveTo>
                  <a:pt x="2166" y="261"/>
                </a:moveTo>
                <a:lnTo>
                  <a:pt x="2166" y="497"/>
                </a:lnTo>
                <a:lnTo>
                  <a:pt x="2383" y="497"/>
                </a:lnTo>
                <a:lnTo>
                  <a:pt x="2166" y="261"/>
                </a:lnTo>
                <a:close/>
                <a:moveTo>
                  <a:pt x="702" y="0"/>
                </a:moveTo>
                <a:lnTo>
                  <a:pt x="2090" y="0"/>
                </a:lnTo>
                <a:lnTo>
                  <a:pt x="2112" y="4"/>
                </a:lnTo>
                <a:lnTo>
                  <a:pt x="2133" y="12"/>
                </a:lnTo>
                <a:lnTo>
                  <a:pt x="2149" y="26"/>
                </a:lnTo>
                <a:lnTo>
                  <a:pt x="2598" y="515"/>
                </a:lnTo>
                <a:lnTo>
                  <a:pt x="2609" y="531"/>
                </a:lnTo>
                <a:lnTo>
                  <a:pt x="2617" y="550"/>
                </a:lnTo>
                <a:lnTo>
                  <a:pt x="2620" y="569"/>
                </a:lnTo>
                <a:lnTo>
                  <a:pt x="2620" y="1838"/>
                </a:lnTo>
                <a:lnTo>
                  <a:pt x="2474" y="1838"/>
                </a:lnTo>
                <a:lnTo>
                  <a:pt x="2474" y="680"/>
                </a:lnTo>
                <a:lnTo>
                  <a:pt x="2471" y="665"/>
                </a:lnTo>
                <a:lnTo>
                  <a:pt x="2463" y="653"/>
                </a:lnTo>
                <a:lnTo>
                  <a:pt x="2451" y="645"/>
                </a:lnTo>
                <a:lnTo>
                  <a:pt x="2438" y="643"/>
                </a:lnTo>
                <a:lnTo>
                  <a:pt x="2094" y="643"/>
                </a:lnTo>
                <a:lnTo>
                  <a:pt x="2074" y="641"/>
                </a:lnTo>
                <a:lnTo>
                  <a:pt x="2057" y="633"/>
                </a:lnTo>
                <a:lnTo>
                  <a:pt x="2042" y="621"/>
                </a:lnTo>
                <a:lnTo>
                  <a:pt x="2031" y="606"/>
                </a:lnTo>
                <a:lnTo>
                  <a:pt x="2023" y="589"/>
                </a:lnTo>
                <a:lnTo>
                  <a:pt x="2021" y="569"/>
                </a:lnTo>
                <a:lnTo>
                  <a:pt x="2021" y="183"/>
                </a:lnTo>
                <a:lnTo>
                  <a:pt x="2018" y="168"/>
                </a:lnTo>
                <a:lnTo>
                  <a:pt x="2010" y="157"/>
                </a:lnTo>
                <a:lnTo>
                  <a:pt x="1999" y="150"/>
                </a:lnTo>
                <a:lnTo>
                  <a:pt x="1985" y="146"/>
                </a:lnTo>
                <a:lnTo>
                  <a:pt x="702" y="146"/>
                </a:lnTo>
                <a:lnTo>
                  <a:pt x="691" y="149"/>
                </a:lnTo>
                <a:lnTo>
                  <a:pt x="683" y="154"/>
                </a:lnTo>
                <a:lnTo>
                  <a:pt x="676" y="164"/>
                </a:lnTo>
                <a:lnTo>
                  <a:pt x="675" y="174"/>
                </a:lnTo>
                <a:lnTo>
                  <a:pt x="675" y="2552"/>
                </a:lnTo>
                <a:lnTo>
                  <a:pt x="562" y="2779"/>
                </a:lnTo>
                <a:lnTo>
                  <a:pt x="561" y="2779"/>
                </a:lnTo>
                <a:lnTo>
                  <a:pt x="558" y="2777"/>
                </a:lnTo>
                <a:lnTo>
                  <a:pt x="552" y="2775"/>
                </a:lnTo>
                <a:lnTo>
                  <a:pt x="545" y="2769"/>
                </a:lnTo>
                <a:lnTo>
                  <a:pt x="540" y="2761"/>
                </a:lnTo>
                <a:lnTo>
                  <a:pt x="534" y="2750"/>
                </a:lnTo>
                <a:lnTo>
                  <a:pt x="530" y="2734"/>
                </a:lnTo>
                <a:lnTo>
                  <a:pt x="528" y="2712"/>
                </a:lnTo>
                <a:lnTo>
                  <a:pt x="528" y="2657"/>
                </a:lnTo>
                <a:lnTo>
                  <a:pt x="528" y="2596"/>
                </a:lnTo>
                <a:lnTo>
                  <a:pt x="527" y="2529"/>
                </a:lnTo>
                <a:lnTo>
                  <a:pt x="527" y="2458"/>
                </a:lnTo>
                <a:lnTo>
                  <a:pt x="527" y="2383"/>
                </a:lnTo>
                <a:lnTo>
                  <a:pt x="527" y="2304"/>
                </a:lnTo>
                <a:lnTo>
                  <a:pt x="526" y="2221"/>
                </a:lnTo>
                <a:lnTo>
                  <a:pt x="526" y="2136"/>
                </a:lnTo>
                <a:lnTo>
                  <a:pt x="526" y="2048"/>
                </a:lnTo>
                <a:lnTo>
                  <a:pt x="526" y="1958"/>
                </a:lnTo>
                <a:lnTo>
                  <a:pt x="526" y="1866"/>
                </a:lnTo>
                <a:lnTo>
                  <a:pt x="526" y="1773"/>
                </a:lnTo>
                <a:lnTo>
                  <a:pt x="526" y="1677"/>
                </a:lnTo>
                <a:lnTo>
                  <a:pt x="526" y="1583"/>
                </a:lnTo>
                <a:lnTo>
                  <a:pt x="526" y="1488"/>
                </a:lnTo>
                <a:lnTo>
                  <a:pt x="526" y="1392"/>
                </a:lnTo>
                <a:lnTo>
                  <a:pt x="526" y="1298"/>
                </a:lnTo>
                <a:lnTo>
                  <a:pt x="526" y="1205"/>
                </a:lnTo>
                <a:lnTo>
                  <a:pt x="527" y="1114"/>
                </a:lnTo>
                <a:lnTo>
                  <a:pt x="527" y="1023"/>
                </a:lnTo>
                <a:lnTo>
                  <a:pt x="527" y="936"/>
                </a:lnTo>
                <a:lnTo>
                  <a:pt x="527" y="851"/>
                </a:lnTo>
                <a:lnTo>
                  <a:pt x="527" y="769"/>
                </a:lnTo>
                <a:lnTo>
                  <a:pt x="527" y="691"/>
                </a:lnTo>
                <a:lnTo>
                  <a:pt x="527" y="616"/>
                </a:lnTo>
                <a:lnTo>
                  <a:pt x="527" y="548"/>
                </a:lnTo>
                <a:lnTo>
                  <a:pt x="528" y="482"/>
                </a:lnTo>
                <a:lnTo>
                  <a:pt x="528" y="421"/>
                </a:lnTo>
                <a:lnTo>
                  <a:pt x="528" y="367"/>
                </a:lnTo>
                <a:lnTo>
                  <a:pt x="528" y="319"/>
                </a:lnTo>
                <a:lnTo>
                  <a:pt x="528" y="276"/>
                </a:lnTo>
                <a:lnTo>
                  <a:pt x="528" y="241"/>
                </a:lnTo>
                <a:lnTo>
                  <a:pt x="528" y="212"/>
                </a:lnTo>
                <a:lnTo>
                  <a:pt x="528" y="191"/>
                </a:lnTo>
                <a:lnTo>
                  <a:pt x="528" y="179"/>
                </a:lnTo>
                <a:lnTo>
                  <a:pt x="528" y="174"/>
                </a:lnTo>
                <a:lnTo>
                  <a:pt x="531" y="139"/>
                </a:lnTo>
                <a:lnTo>
                  <a:pt x="542" y="106"/>
                </a:lnTo>
                <a:lnTo>
                  <a:pt x="558" y="77"/>
                </a:lnTo>
                <a:lnTo>
                  <a:pt x="580" y="51"/>
                </a:lnTo>
                <a:lnTo>
                  <a:pt x="605" y="30"/>
                </a:lnTo>
                <a:lnTo>
                  <a:pt x="635" y="14"/>
                </a:lnTo>
                <a:lnTo>
                  <a:pt x="667" y="4"/>
                </a:lnTo>
                <a:lnTo>
                  <a:pt x="7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reeform 36"/>
          <p:cNvSpPr>
            <a:spLocks noEditPoints="1"/>
          </p:cNvSpPr>
          <p:nvPr/>
        </p:nvSpPr>
        <p:spPr bwMode="auto">
          <a:xfrm>
            <a:off x="9761536" y="3477025"/>
            <a:ext cx="429059" cy="408271"/>
          </a:xfrm>
          <a:custGeom>
            <a:avLst/>
            <a:gdLst>
              <a:gd name="T0" fmla="*/ 3696 w 3813"/>
              <a:gd name="T1" fmla="*/ 3371 h 3630"/>
              <a:gd name="T2" fmla="*/ 3365 w 3813"/>
              <a:gd name="T3" fmla="*/ 3427 h 3630"/>
              <a:gd name="T4" fmla="*/ 3195 w 3813"/>
              <a:gd name="T5" fmla="*/ 3235 h 3630"/>
              <a:gd name="T6" fmla="*/ 3398 w 3813"/>
              <a:gd name="T7" fmla="*/ 2982 h 3630"/>
              <a:gd name="T8" fmla="*/ 2802 w 3813"/>
              <a:gd name="T9" fmla="*/ 2182 h 3630"/>
              <a:gd name="T10" fmla="*/ 2639 w 3813"/>
              <a:gd name="T11" fmla="*/ 3585 h 3630"/>
              <a:gd name="T12" fmla="*/ 2315 w 3813"/>
              <a:gd name="T13" fmla="*/ 3601 h 3630"/>
              <a:gd name="T14" fmla="*/ 2189 w 3813"/>
              <a:gd name="T15" fmla="*/ 3388 h 3630"/>
              <a:gd name="T16" fmla="*/ 2434 w 3813"/>
              <a:gd name="T17" fmla="*/ 3162 h 3630"/>
              <a:gd name="T18" fmla="*/ 1829 w 3813"/>
              <a:gd name="T19" fmla="*/ 1520 h 3630"/>
              <a:gd name="T20" fmla="*/ 1559 w 3813"/>
              <a:gd name="T21" fmla="*/ 1690 h 3630"/>
              <a:gd name="T22" fmla="*/ 1604 w 3813"/>
              <a:gd name="T23" fmla="*/ 2008 h 3630"/>
              <a:gd name="T24" fmla="*/ 1914 w 3813"/>
              <a:gd name="T25" fmla="*/ 2097 h 3630"/>
              <a:gd name="T26" fmla="*/ 2122 w 3813"/>
              <a:gd name="T27" fmla="*/ 1858 h 3630"/>
              <a:gd name="T28" fmla="*/ 1990 w 3813"/>
              <a:gd name="T29" fmla="*/ 1567 h 3630"/>
              <a:gd name="T30" fmla="*/ 1978 w 3813"/>
              <a:gd name="T31" fmla="*/ 1430 h 3630"/>
              <a:gd name="T32" fmla="*/ 2232 w 3813"/>
              <a:gd name="T33" fmla="*/ 1713 h 3630"/>
              <a:gd name="T34" fmla="*/ 2139 w 3813"/>
              <a:gd name="T35" fmla="*/ 2089 h 3630"/>
              <a:gd name="T36" fmla="*/ 1777 w 3813"/>
              <a:gd name="T37" fmla="*/ 2225 h 3630"/>
              <a:gd name="T38" fmla="*/ 1462 w 3813"/>
              <a:gd name="T39" fmla="*/ 2008 h 3630"/>
              <a:gd name="T40" fmla="*/ 1462 w 3813"/>
              <a:gd name="T41" fmla="*/ 1621 h 3630"/>
              <a:gd name="T42" fmla="*/ 1777 w 3813"/>
              <a:gd name="T43" fmla="*/ 1405 h 3630"/>
              <a:gd name="T44" fmla="*/ 1487 w 3813"/>
              <a:gd name="T45" fmla="*/ 1392 h 3630"/>
              <a:gd name="T46" fmla="*/ 1283 w 3813"/>
              <a:gd name="T47" fmla="*/ 1814 h 3630"/>
              <a:gd name="T48" fmla="*/ 1487 w 3813"/>
              <a:gd name="T49" fmla="*/ 2237 h 3630"/>
              <a:gd name="T50" fmla="*/ 1954 w 3813"/>
              <a:gd name="T51" fmla="*/ 2342 h 3630"/>
              <a:gd name="T52" fmla="*/ 2319 w 3813"/>
              <a:gd name="T53" fmla="*/ 2052 h 3630"/>
              <a:gd name="T54" fmla="*/ 2319 w 3813"/>
              <a:gd name="T55" fmla="*/ 1576 h 3630"/>
              <a:gd name="T56" fmla="*/ 1954 w 3813"/>
              <a:gd name="T57" fmla="*/ 1288 h 3630"/>
              <a:gd name="T58" fmla="*/ 1671 w 3813"/>
              <a:gd name="T59" fmla="*/ 476 h 3630"/>
              <a:gd name="T60" fmla="*/ 2025 w 3813"/>
              <a:gd name="T61" fmla="*/ 457 h 3630"/>
              <a:gd name="T62" fmla="*/ 2030 w 3813"/>
              <a:gd name="T63" fmla="*/ 370 h 3630"/>
              <a:gd name="T64" fmla="*/ 2734 w 3813"/>
              <a:gd name="T65" fmla="*/ 667 h 3630"/>
              <a:gd name="T66" fmla="*/ 3188 w 3813"/>
              <a:gd name="T67" fmla="*/ 1265 h 3630"/>
              <a:gd name="T68" fmla="*/ 2302 w 3813"/>
              <a:gd name="T69" fmla="*/ 3063 h 3630"/>
              <a:gd name="T70" fmla="*/ 1906 w 3813"/>
              <a:gd name="T71" fmla="*/ 3271 h 3630"/>
              <a:gd name="T72" fmla="*/ 1144 w 3813"/>
              <a:gd name="T73" fmla="*/ 3105 h 3630"/>
              <a:gd name="T74" fmla="*/ 577 w 3813"/>
              <a:gd name="T75" fmla="*/ 2579 h 3630"/>
              <a:gd name="T76" fmla="*/ 359 w 3813"/>
              <a:gd name="T77" fmla="*/ 1814 h 3630"/>
              <a:gd name="T78" fmla="*/ 577 w 3813"/>
              <a:gd name="T79" fmla="*/ 1051 h 3630"/>
              <a:gd name="T80" fmla="*/ 1144 w 3813"/>
              <a:gd name="T81" fmla="*/ 524 h 3630"/>
              <a:gd name="T82" fmla="*/ 1829 w 3813"/>
              <a:gd name="T83" fmla="*/ 0 h 3630"/>
              <a:gd name="T84" fmla="*/ 2592 w 3813"/>
              <a:gd name="T85" fmla="*/ 165 h 3630"/>
              <a:gd name="T86" fmla="*/ 3267 w 3813"/>
              <a:gd name="T87" fmla="*/ 697 h 3630"/>
              <a:gd name="T88" fmla="*/ 3626 w 3813"/>
              <a:gd name="T89" fmla="*/ 1485 h 3630"/>
              <a:gd name="T90" fmla="*/ 3164 w 3813"/>
              <a:gd name="T91" fmla="*/ 857 h 3630"/>
              <a:gd name="T92" fmla="*/ 2545 w 3813"/>
              <a:gd name="T93" fmla="*/ 340 h 3630"/>
              <a:gd name="T94" fmla="*/ 1720 w 3813"/>
              <a:gd name="T95" fmla="*/ 181 h 3630"/>
              <a:gd name="T96" fmla="*/ 939 w 3813"/>
              <a:gd name="T97" fmla="*/ 437 h 3630"/>
              <a:gd name="T98" fmla="*/ 388 w 3813"/>
              <a:gd name="T99" fmla="*/ 1018 h 3630"/>
              <a:gd name="T100" fmla="*/ 180 w 3813"/>
              <a:gd name="T101" fmla="*/ 1814 h 3630"/>
              <a:gd name="T102" fmla="*/ 388 w 3813"/>
              <a:gd name="T103" fmla="*/ 2611 h 3630"/>
              <a:gd name="T104" fmla="*/ 939 w 3813"/>
              <a:gd name="T105" fmla="*/ 3193 h 3630"/>
              <a:gd name="T106" fmla="*/ 1720 w 3813"/>
              <a:gd name="T107" fmla="*/ 3448 h 3630"/>
              <a:gd name="T108" fmla="*/ 2062 w 3813"/>
              <a:gd name="T109" fmla="*/ 3615 h 3630"/>
              <a:gd name="T110" fmla="*/ 1272 w 3813"/>
              <a:gd name="T111" fmla="*/ 3545 h 3630"/>
              <a:gd name="T112" fmla="*/ 536 w 3813"/>
              <a:gd name="T113" fmla="*/ 3097 h 3630"/>
              <a:gd name="T114" fmla="*/ 87 w 3813"/>
              <a:gd name="T115" fmla="*/ 2367 h 3630"/>
              <a:gd name="T116" fmla="*/ 31 w 3813"/>
              <a:gd name="T117" fmla="*/ 1476 h 3630"/>
              <a:gd name="T118" fmla="*/ 393 w 3813"/>
              <a:gd name="T119" fmla="*/ 692 h 3630"/>
              <a:gd name="T120" fmla="*/ 1068 w 3813"/>
              <a:gd name="T121" fmla="*/ 164 h 3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13" h="3630">
                <a:moveTo>
                  <a:pt x="3813" y="1583"/>
                </a:moveTo>
                <a:lnTo>
                  <a:pt x="3813" y="3157"/>
                </a:lnTo>
                <a:lnTo>
                  <a:pt x="3809" y="3200"/>
                </a:lnTo>
                <a:lnTo>
                  <a:pt x="3799" y="3240"/>
                </a:lnTo>
                <a:lnTo>
                  <a:pt x="3781" y="3278"/>
                </a:lnTo>
                <a:lnTo>
                  <a:pt x="3758" y="3312"/>
                </a:lnTo>
                <a:lnTo>
                  <a:pt x="3729" y="3343"/>
                </a:lnTo>
                <a:lnTo>
                  <a:pt x="3696" y="3371"/>
                </a:lnTo>
                <a:lnTo>
                  <a:pt x="3655" y="3395"/>
                </a:lnTo>
                <a:lnTo>
                  <a:pt x="3611" y="3415"/>
                </a:lnTo>
                <a:lnTo>
                  <a:pt x="3563" y="3430"/>
                </a:lnTo>
                <a:lnTo>
                  <a:pt x="3521" y="3438"/>
                </a:lnTo>
                <a:lnTo>
                  <a:pt x="3479" y="3441"/>
                </a:lnTo>
                <a:lnTo>
                  <a:pt x="3440" y="3441"/>
                </a:lnTo>
                <a:lnTo>
                  <a:pt x="3402" y="3436"/>
                </a:lnTo>
                <a:lnTo>
                  <a:pt x="3365" y="3427"/>
                </a:lnTo>
                <a:lnTo>
                  <a:pt x="3331" y="3416"/>
                </a:lnTo>
                <a:lnTo>
                  <a:pt x="3300" y="3400"/>
                </a:lnTo>
                <a:lnTo>
                  <a:pt x="3272" y="3380"/>
                </a:lnTo>
                <a:lnTo>
                  <a:pt x="3248" y="3358"/>
                </a:lnTo>
                <a:lnTo>
                  <a:pt x="3227" y="3333"/>
                </a:lnTo>
                <a:lnTo>
                  <a:pt x="3212" y="3304"/>
                </a:lnTo>
                <a:lnTo>
                  <a:pt x="3201" y="3274"/>
                </a:lnTo>
                <a:lnTo>
                  <a:pt x="3195" y="3235"/>
                </a:lnTo>
                <a:lnTo>
                  <a:pt x="3198" y="3197"/>
                </a:lnTo>
                <a:lnTo>
                  <a:pt x="3208" y="3159"/>
                </a:lnTo>
                <a:lnTo>
                  <a:pt x="3224" y="3123"/>
                </a:lnTo>
                <a:lnTo>
                  <a:pt x="3249" y="3088"/>
                </a:lnTo>
                <a:lnTo>
                  <a:pt x="3278" y="3057"/>
                </a:lnTo>
                <a:lnTo>
                  <a:pt x="3314" y="3028"/>
                </a:lnTo>
                <a:lnTo>
                  <a:pt x="3353" y="3003"/>
                </a:lnTo>
                <a:lnTo>
                  <a:pt x="3398" y="2982"/>
                </a:lnTo>
                <a:lnTo>
                  <a:pt x="3446" y="2967"/>
                </a:lnTo>
                <a:lnTo>
                  <a:pt x="3491" y="2959"/>
                </a:lnTo>
                <a:lnTo>
                  <a:pt x="3536" y="2956"/>
                </a:lnTo>
                <a:lnTo>
                  <a:pt x="3579" y="2957"/>
                </a:lnTo>
                <a:lnTo>
                  <a:pt x="3619" y="2964"/>
                </a:lnTo>
                <a:lnTo>
                  <a:pt x="3659" y="2974"/>
                </a:lnTo>
                <a:lnTo>
                  <a:pt x="3659" y="2027"/>
                </a:lnTo>
                <a:lnTo>
                  <a:pt x="2802" y="2182"/>
                </a:lnTo>
                <a:lnTo>
                  <a:pt x="2797" y="3362"/>
                </a:lnTo>
                <a:lnTo>
                  <a:pt x="2794" y="3399"/>
                </a:lnTo>
                <a:lnTo>
                  <a:pt x="2783" y="3435"/>
                </a:lnTo>
                <a:lnTo>
                  <a:pt x="2766" y="3470"/>
                </a:lnTo>
                <a:lnTo>
                  <a:pt x="2741" y="3503"/>
                </a:lnTo>
                <a:lnTo>
                  <a:pt x="2712" y="3533"/>
                </a:lnTo>
                <a:lnTo>
                  <a:pt x="2679" y="3561"/>
                </a:lnTo>
                <a:lnTo>
                  <a:pt x="2639" y="3585"/>
                </a:lnTo>
                <a:lnTo>
                  <a:pt x="2597" y="3604"/>
                </a:lnTo>
                <a:lnTo>
                  <a:pt x="2549" y="3618"/>
                </a:lnTo>
                <a:lnTo>
                  <a:pt x="2507" y="3626"/>
                </a:lnTo>
                <a:lnTo>
                  <a:pt x="2467" y="3630"/>
                </a:lnTo>
                <a:lnTo>
                  <a:pt x="2426" y="3629"/>
                </a:lnTo>
                <a:lnTo>
                  <a:pt x="2387" y="3623"/>
                </a:lnTo>
                <a:lnTo>
                  <a:pt x="2350" y="3614"/>
                </a:lnTo>
                <a:lnTo>
                  <a:pt x="2315" y="3601"/>
                </a:lnTo>
                <a:lnTo>
                  <a:pt x="2284" y="3585"/>
                </a:lnTo>
                <a:lnTo>
                  <a:pt x="2256" y="3566"/>
                </a:lnTo>
                <a:lnTo>
                  <a:pt x="2232" y="3543"/>
                </a:lnTo>
                <a:lnTo>
                  <a:pt x="2213" y="3519"/>
                </a:lnTo>
                <a:lnTo>
                  <a:pt x="2199" y="3493"/>
                </a:lnTo>
                <a:lnTo>
                  <a:pt x="2191" y="3465"/>
                </a:lnTo>
                <a:lnTo>
                  <a:pt x="2187" y="3426"/>
                </a:lnTo>
                <a:lnTo>
                  <a:pt x="2189" y="3388"/>
                </a:lnTo>
                <a:lnTo>
                  <a:pt x="2198" y="3351"/>
                </a:lnTo>
                <a:lnTo>
                  <a:pt x="2216" y="3316"/>
                </a:lnTo>
                <a:lnTo>
                  <a:pt x="2239" y="3281"/>
                </a:lnTo>
                <a:lnTo>
                  <a:pt x="2268" y="3249"/>
                </a:lnTo>
                <a:lnTo>
                  <a:pt x="2302" y="3221"/>
                </a:lnTo>
                <a:lnTo>
                  <a:pt x="2342" y="3196"/>
                </a:lnTo>
                <a:lnTo>
                  <a:pt x="2386" y="3177"/>
                </a:lnTo>
                <a:lnTo>
                  <a:pt x="2434" y="3162"/>
                </a:lnTo>
                <a:lnTo>
                  <a:pt x="2479" y="3152"/>
                </a:lnTo>
                <a:lnTo>
                  <a:pt x="2523" y="3150"/>
                </a:lnTo>
                <a:lnTo>
                  <a:pt x="2564" y="3151"/>
                </a:lnTo>
                <a:lnTo>
                  <a:pt x="2605" y="3157"/>
                </a:lnTo>
                <a:lnTo>
                  <a:pt x="2643" y="3169"/>
                </a:lnTo>
                <a:lnTo>
                  <a:pt x="2643" y="1772"/>
                </a:lnTo>
                <a:lnTo>
                  <a:pt x="3813" y="1583"/>
                </a:lnTo>
                <a:close/>
                <a:moveTo>
                  <a:pt x="1829" y="1520"/>
                </a:moveTo>
                <a:lnTo>
                  <a:pt x="1785" y="1523"/>
                </a:lnTo>
                <a:lnTo>
                  <a:pt x="1743" y="1532"/>
                </a:lnTo>
                <a:lnTo>
                  <a:pt x="1704" y="1547"/>
                </a:lnTo>
                <a:lnTo>
                  <a:pt x="1667" y="1567"/>
                </a:lnTo>
                <a:lnTo>
                  <a:pt x="1634" y="1592"/>
                </a:lnTo>
                <a:lnTo>
                  <a:pt x="1604" y="1621"/>
                </a:lnTo>
                <a:lnTo>
                  <a:pt x="1580" y="1654"/>
                </a:lnTo>
                <a:lnTo>
                  <a:pt x="1559" y="1690"/>
                </a:lnTo>
                <a:lnTo>
                  <a:pt x="1544" y="1729"/>
                </a:lnTo>
                <a:lnTo>
                  <a:pt x="1535" y="1772"/>
                </a:lnTo>
                <a:lnTo>
                  <a:pt x="1531" y="1814"/>
                </a:lnTo>
                <a:lnTo>
                  <a:pt x="1535" y="1858"/>
                </a:lnTo>
                <a:lnTo>
                  <a:pt x="1544" y="1899"/>
                </a:lnTo>
                <a:lnTo>
                  <a:pt x="1559" y="1938"/>
                </a:lnTo>
                <a:lnTo>
                  <a:pt x="1580" y="1975"/>
                </a:lnTo>
                <a:lnTo>
                  <a:pt x="1604" y="2008"/>
                </a:lnTo>
                <a:lnTo>
                  <a:pt x="1634" y="2037"/>
                </a:lnTo>
                <a:lnTo>
                  <a:pt x="1667" y="2061"/>
                </a:lnTo>
                <a:lnTo>
                  <a:pt x="1704" y="2082"/>
                </a:lnTo>
                <a:lnTo>
                  <a:pt x="1743" y="2097"/>
                </a:lnTo>
                <a:lnTo>
                  <a:pt x="1785" y="2106"/>
                </a:lnTo>
                <a:lnTo>
                  <a:pt x="1829" y="2110"/>
                </a:lnTo>
                <a:lnTo>
                  <a:pt x="1873" y="2106"/>
                </a:lnTo>
                <a:lnTo>
                  <a:pt x="1914" y="2097"/>
                </a:lnTo>
                <a:lnTo>
                  <a:pt x="1954" y="2082"/>
                </a:lnTo>
                <a:lnTo>
                  <a:pt x="1990" y="2061"/>
                </a:lnTo>
                <a:lnTo>
                  <a:pt x="2023" y="2037"/>
                </a:lnTo>
                <a:lnTo>
                  <a:pt x="2052" y="2008"/>
                </a:lnTo>
                <a:lnTo>
                  <a:pt x="2078" y="1975"/>
                </a:lnTo>
                <a:lnTo>
                  <a:pt x="2097" y="1938"/>
                </a:lnTo>
                <a:lnTo>
                  <a:pt x="2113" y="1899"/>
                </a:lnTo>
                <a:lnTo>
                  <a:pt x="2122" y="1858"/>
                </a:lnTo>
                <a:lnTo>
                  <a:pt x="2125" y="1814"/>
                </a:lnTo>
                <a:lnTo>
                  <a:pt x="2122" y="1772"/>
                </a:lnTo>
                <a:lnTo>
                  <a:pt x="2113" y="1729"/>
                </a:lnTo>
                <a:lnTo>
                  <a:pt x="2097" y="1690"/>
                </a:lnTo>
                <a:lnTo>
                  <a:pt x="2078" y="1654"/>
                </a:lnTo>
                <a:lnTo>
                  <a:pt x="2052" y="1621"/>
                </a:lnTo>
                <a:lnTo>
                  <a:pt x="2023" y="1592"/>
                </a:lnTo>
                <a:lnTo>
                  <a:pt x="1990" y="1567"/>
                </a:lnTo>
                <a:lnTo>
                  <a:pt x="1954" y="1547"/>
                </a:lnTo>
                <a:lnTo>
                  <a:pt x="1914" y="1532"/>
                </a:lnTo>
                <a:lnTo>
                  <a:pt x="1873" y="1523"/>
                </a:lnTo>
                <a:lnTo>
                  <a:pt x="1829" y="1520"/>
                </a:lnTo>
                <a:close/>
                <a:moveTo>
                  <a:pt x="1829" y="1401"/>
                </a:moveTo>
                <a:lnTo>
                  <a:pt x="1881" y="1405"/>
                </a:lnTo>
                <a:lnTo>
                  <a:pt x="1931" y="1414"/>
                </a:lnTo>
                <a:lnTo>
                  <a:pt x="1978" y="1430"/>
                </a:lnTo>
                <a:lnTo>
                  <a:pt x="2023" y="1451"/>
                </a:lnTo>
                <a:lnTo>
                  <a:pt x="2066" y="1476"/>
                </a:lnTo>
                <a:lnTo>
                  <a:pt x="2104" y="1506"/>
                </a:lnTo>
                <a:lnTo>
                  <a:pt x="2139" y="1540"/>
                </a:lnTo>
                <a:lnTo>
                  <a:pt x="2169" y="1578"/>
                </a:lnTo>
                <a:lnTo>
                  <a:pt x="2196" y="1621"/>
                </a:lnTo>
                <a:lnTo>
                  <a:pt x="2217" y="1666"/>
                </a:lnTo>
                <a:lnTo>
                  <a:pt x="2232" y="1713"/>
                </a:lnTo>
                <a:lnTo>
                  <a:pt x="2241" y="1762"/>
                </a:lnTo>
                <a:lnTo>
                  <a:pt x="2245" y="1814"/>
                </a:lnTo>
                <a:lnTo>
                  <a:pt x="2241" y="1866"/>
                </a:lnTo>
                <a:lnTo>
                  <a:pt x="2232" y="1916"/>
                </a:lnTo>
                <a:lnTo>
                  <a:pt x="2217" y="1964"/>
                </a:lnTo>
                <a:lnTo>
                  <a:pt x="2196" y="2008"/>
                </a:lnTo>
                <a:lnTo>
                  <a:pt x="2169" y="2050"/>
                </a:lnTo>
                <a:lnTo>
                  <a:pt x="2139" y="2089"/>
                </a:lnTo>
                <a:lnTo>
                  <a:pt x="2104" y="2123"/>
                </a:lnTo>
                <a:lnTo>
                  <a:pt x="2066" y="2153"/>
                </a:lnTo>
                <a:lnTo>
                  <a:pt x="2023" y="2179"/>
                </a:lnTo>
                <a:lnTo>
                  <a:pt x="1978" y="2199"/>
                </a:lnTo>
                <a:lnTo>
                  <a:pt x="1931" y="2214"/>
                </a:lnTo>
                <a:lnTo>
                  <a:pt x="1881" y="2225"/>
                </a:lnTo>
                <a:lnTo>
                  <a:pt x="1829" y="2227"/>
                </a:lnTo>
                <a:lnTo>
                  <a:pt x="1777" y="2225"/>
                </a:lnTo>
                <a:lnTo>
                  <a:pt x="1726" y="2214"/>
                </a:lnTo>
                <a:lnTo>
                  <a:pt x="1678" y="2199"/>
                </a:lnTo>
                <a:lnTo>
                  <a:pt x="1633" y="2179"/>
                </a:lnTo>
                <a:lnTo>
                  <a:pt x="1591" y="2153"/>
                </a:lnTo>
                <a:lnTo>
                  <a:pt x="1553" y="2123"/>
                </a:lnTo>
                <a:lnTo>
                  <a:pt x="1518" y="2089"/>
                </a:lnTo>
                <a:lnTo>
                  <a:pt x="1487" y="2050"/>
                </a:lnTo>
                <a:lnTo>
                  <a:pt x="1462" y="2008"/>
                </a:lnTo>
                <a:lnTo>
                  <a:pt x="1441" y="1964"/>
                </a:lnTo>
                <a:lnTo>
                  <a:pt x="1426" y="1916"/>
                </a:lnTo>
                <a:lnTo>
                  <a:pt x="1416" y="1866"/>
                </a:lnTo>
                <a:lnTo>
                  <a:pt x="1413" y="1814"/>
                </a:lnTo>
                <a:lnTo>
                  <a:pt x="1416" y="1762"/>
                </a:lnTo>
                <a:lnTo>
                  <a:pt x="1426" y="1713"/>
                </a:lnTo>
                <a:lnTo>
                  <a:pt x="1441" y="1666"/>
                </a:lnTo>
                <a:lnTo>
                  <a:pt x="1462" y="1621"/>
                </a:lnTo>
                <a:lnTo>
                  <a:pt x="1487" y="1578"/>
                </a:lnTo>
                <a:lnTo>
                  <a:pt x="1518" y="1540"/>
                </a:lnTo>
                <a:lnTo>
                  <a:pt x="1553" y="1506"/>
                </a:lnTo>
                <a:lnTo>
                  <a:pt x="1591" y="1476"/>
                </a:lnTo>
                <a:lnTo>
                  <a:pt x="1633" y="1451"/>
                </a:lnTo>
                <a:lnTo>
                  <a:pt x="1678" y="1430"/>
                </a:lnTo>
                <a:lnTo>
                  <a:pt x="1726" y="1414"/>
                </a:lnTo>
                <a:lnTo>
                  <a:pt x="1777" y="1405"/>
                </a:lnTo>
                <a:lnTo>
                  <a:pt x="1829" y="1401"/>
                </a:lnTo>
                <a:close/>
                <a:moveTo>
                  <a:pt x="1829" y="1274"/>
                </a:moveTo>
                <a:lnTo>
                  <a:pt x="1765" y="1277"/>
                </a:lnTo>
                <a:lnTo>
                  <a:pt x="1704" y="1288"/>
                </a:lnTo>
                <a:lnTo>
                  <a:pt x="1645" y="1305"/>
                </a:lnTo>
                <a:lnTo>
                  <a:pt x="1589" y="1328"/>
                </a:lnTo>
                <a:lnTo>
                  <a:pt x="1536" y="1358"/>
                </a:lnTo>
                <a:lnTo>
                  <a:pt x="1487" y="1392"/>
                </a:lnTo>
                <a:lnTo>
                  <a:pt x="1443" y="1432"/>
                </a:lnTo>
                <a:lnTo>
                  <a:pt x="1403" y="1476"/>
                </a:lnTo>
                <a:lnTo>
                  <a:pt x="1368" y="1524"/>
                </a:lnTo>
                <a:lnTo>
                  <a:pt x="1339" y="1576"/>
                </a:lnTo>
                <a:lnTo>
                  <a:pt x="1315" y="1632"/>
                </a:lnTo>
                <a:lnTo>
                  <a:pt x="1297" y="1690"/>
                </a:lnTo>
                <a:lnTo>
                  <a:pt x="1287" y="1751"/>
                </a:lnTo>
                <a:lnTo>
                  <a:pt x="1283" y="1814"/>
                </a:lnTo>
                <a:lnTo>
                  <a:pt x="1287" y="1877"/>
                </a:lnTo>
                <a:lnTo>
                  <a:pt x="1297" y="1938"/>
                </a:lnTo>
                <a:lnTo>
                  <a:pt x="1315" y="1997"/>
                </a:lnTo>
                <a:lnTo>
                  <a:pt x="1339" y="2052"/>
                </a:lnTo>
                <a:lnTo>
                  <a:pt x="1368" y="2105"/>
                </a:lnTo>
                <a:lnTo>
                  <a:pt x="1403" y="2153"/>
                </a:lnTo>
                <a:lnTo>
                  <a:pt x="1443" y="2197"/>
                </a:lnTo>
                <a:lnTo>
                  <a:pt x="1487" y="2237"/>
                </a:lnTo>
                <a:lnTo>
                  <a:pt x="1536" y="2272"/>
                </a:lnTo>
                <a:lnTo>
                  <a:pt x="1589" y="2300"/>
                </a:lnTo>
                <a:lnTo>
                  <a:pt x="1645" y="2325"/>
                </a:lnTo>
                <a:lnTo>
                  <a:pt x="1704" y="2342"/>
                </a:lnTo>
                <a:lnTo>
                  <a:pt x="1765" y="2352"/>
                </a:lnTo>
                <a:lnTo>
                  <a:pt x="1829" y="2356"/>
                </a:lnTo>
                <a:lnTo>
                  <a:pt x="1892" y="2352"/>
                </a:lnTo>
                <a:lnTo>
                  <a:pt x="1954" y="2342"/>
                </a:lnTo>
                <a:lnTo>
                  <a:pt x="2013" y="2325"/>
                </a:lnTo>
                <a:lnTo>
                  <a:pt x="2069" y="2300"/>
                </a:lnTo>
                <a:lnTo>
                  <a:pt x="2121" y="2272"/>
                </a:lnTo>
                <a:lnTo>
                  <a:pt x="2169" y="2237"/>
                </a:lnTo>
                <a:lnTo>
                  <a:pt x="2214" y="2197"/>
                </a:lnTo>
                <a:lnTo>
                  <a:pt x="2254" y="2153"/>
                </a:lnTo>
                <a:lnTo>
                  <a:pt x="2289" y="2105"/>
                </a:lnTo>
                <a:lnTo>
                  <a:pt x="2319" y="2052"/>
                </a:lnTo>
                <a:lnTo>
                  <a:pt x="2342" y="1997"/>
                </a:lnTo>
                <a:lnTo>
                  <a:pt x="2359" y="1938"/>
                </a:lnTo>
                <a:lnTo>
                  <a:pt x="2370" y="1877"/>
                </a:lnTo>
                <a:lnTo>
                  <a:pt x="2374" y="1814"/>
                </a:lnTo>
                <a:lnTo>
                  <a:pt x="2370" y="1751"/>
                </a:lnTo>
                <a:lnTo>
                  <a:pt x="2359" y="1690"/>
                </a:lnTo>
                <a:lnTo>
                  <a:pt x="2342" y="1632"/>
                </a:lnTo>
                <a:lnTo>
                  <a:pt x="2319" y="1576"/>
                </a:lnTo>
                <a:lnTo>
                  <a:pt x="2289" y="1524"/>
                </a:lnTo>
                <a:lnTo>
                  <a:pt x="2254" y="1476"/>
                </a:lnTo>
                <a:lnTo>
                  <a:pt x="2214" y="1432"/>
                </a:lnTo>
                <a:lnTo>
                  <a:pt x="2169" y="1392"/>
                </a:lnTo>
                <a:lnTo>
                  <a:pt x="2121" y="1358"/>
                </a:lnTo>
                <a:lnTo>
                  <a:pt x="2069" y="1328"/>
                </a:lnTo>
                <a:lnTo>
                  <a:pt x="2013" y="1305"/>
                </a:lnTo>
                <a:lnTo>
                  <a:pt x="1954" y="1288"/>
                </a:lnTo>
                <a:lnTo>
                  <a:pt x="1892" y="1277"/>
                </a:lnTo>
                <a:lnTo>
                  <a:pt x="1829" y="1274"/>
                </a:lnTo>
                <a:close/>
                <a:moveTo>
                  <a:pt x="1855" y="439"/>
                </a:moveTo>
                <a:lnTo>
                  <a:pt x="1817" y="440"/>
                </a:lnTo>
                <a:lnTo>
                  <a:pt x="1779" y="444"/>
                </a:lnTo>
                <a:lnTo>
                  <a:pt x="1742" y="450"/>
                </a:lnTo>
                <a:lnTo>
                  <a:pt x="1705" y="461"/>
                </a:lnTo>
                <a:lnTo>
                  <a:pt x="1671" y="476"/>
                </a:lnTo>
                <a:lnTo>
                  <a:pt x="1784" y="1160"/>
                </a:lnTo>
                <a:lnTo>
                  <a:pt x="1941" y="1160"/>
                </a:lnTo>
                <a:lnTo>
                  <a:pt x="2099" y="476"/>
                </a:lnTo>
                <a:lnTo>
                  <a:pt x="2095" y="475"/>
                </a:lnTo>
                <a:lnTo>
                  <a:pt x="2086" y="471"/>
                </a:lnTo>
                <a:lnTo>
                  <a:pt x="2070" y="468"/>
                </a:lnTo>
                <a:lnTo>
                  <a:pt x="2049" y="463"/>
                </a:lnTo>
                <a:lnTo>
                  <a:pt x="2025" y="457"/>
                </a:lnTo>
                <a:lnTo>
                  <a:pt x="1996" y="452"/>
                </a:lnTo>
                <a:lnTo>
                  <a:pt x="1963" y="447"/>
                </a:lnTo>
                <a:lnTo>
                  <a:pt x="1930" y="442"/>
                </a:lnTo>
                <a:lnTo>
                  <a:pt x="1892" y="440"/>
                </a:lnTo>
                <a:lnTo>
                  <a:pt x="1855" y="439"/>
                </a:lnTo>
                <a:close/>
                <a:moveTo>
                  <a:pt x="1829" y="356"/>
                </a:moveTo>
                <a:lnTo>
                  <a:pt x="1930" y="360"/>
                </a:lnTo>
                <a:lnTo>
                  <a:pt x="2030" y="370"/>
                </a:lnTo>
                <a:lnTo>
                  <a:pt x="2128" y="386"/>
                </a:lnTo>
                <a:lnTo>
                  <a:pt x="2223" y="409"/>
                </a:lnTo>
                <a:lnTo>
                  <a:pt x="2316" y="439"/>
                </a:lnTo>
                <a:lnTo>
                  <a:pt x="2406" y="473"/>
                </a:lnTo>
                <a:lnTo>
                  <a:pt x="2494" y="514"/>
                </a:lnTo>
                <a:lnTo>
                  <a:pt x="2577" y="560"/>
                </a:lnTo>
                <a:lnTo>
                  <a:pt x="2657" y="610"/>
                </a:lnTo>
                <a:lnTo>
                  <a:pt x="2734" y="667"/>
                </a:lnTo>
                <a:lnTo>
                  <a:pt x="2807" y="728"/>
                </a:lnTo>
                <a:lnTo>
                  <a:pt x="2876" y="792"/>
                </a:lnTo>
                <a:lnTo>
                  <a:pt x="2939" y="862"/>
                </a:lnTo>
                <a:lnTo>
                  <a:pt x="3000" y="935"/>
                </a:lnTo>
                <a:lnTo>
                  <a:pt x="3055" y="1012"/>
                </a:lnTo>
                <a:lnTo>
                  <a:pt x="3105" y="1093"/>
                </a:lnTo>
                <a:lnTo>
                  <a:pt x="3149" y="1177"/>
                </a:lnTo>
                <a:lnTo>
                  <a:pt x="3188" y="1265"/>
                </a:lnTo>
                <a:lnTo>
                  <a:pt x="3222" y="1354"/>
                </a:lnTo>
                <a:lnTo>
                  <a:pt x="3250" y="1447"/>
                </a:lnTo>
                <a:lnTo>
                  <a:pt x="3272" y="1543"/>
                </a:lnTo>
                <a:lnTo>
                  <a:pt x="2466" y="1673"/>
                </a:lnTo>
                <a:lnTo>
                  <a:pt x="2466" y="3031"/>
                </a:lnTo>
                <a:lnTo>
                  <a:pt x="2412" y="3036"/>
                </a:lnTo>
                <a:lnTo>
                  <a:pt x="2359" y="3047"/>
                </a:lnTo>
                <a:lnTo>
                  <a:pt x="2302" y="3063"/>
                </a:lnTo>
                <a:lnTo>
                  <a:pt x="2252" y="3085"/>
                </a:lnTo>
                <a:lnTo>
                  <a:pt x="2203" y="3112"/>
                </a:lnTo>
                <a:lnTo>
                  <a:pt x="2160" y="3142"/>
                </a:lnTo>
                <a:lnTo>
                  <a:pt x="2122" y="3177"/>
                </a:lnTo>
                <a:lnTo>
                  <a:pt x="2088" y="3215"/>
                </a:lnTo>
                <a:lnTo>
                  <a:pt x="2059" y="3255"/>
                </a:lnTo>
                <a:lnTo>
                  <a:pt x="1984" y="3265"/>
                </a:lnTo>
                <a:lnTo>
                  <a:pt x="1906" y="3271"/>
                </a:lnTo>
                <a:lnTo>
                  <a:pt x="1829" y="3273"/>
                </a:lnTo>
                <a:lnTo>
                  <a:pt x="1723" y="3270"/>
                </a:lnTo>
                <a:lnTo>
                  <a:pt x="1620" y="3258"/>
                </a:lnTo>
                <a:lnTo>
                  <a:pt x="1520" y="3241"/>
                </a:lnTo>
                <a:lnTo>
                  <a:pt x="1422" y="3216"/>
                </a:lnTo>
                <a:lnTo>
                  <a:pt x="1326" y="3186"/>
                </a:lnTo>
                <a:lnTo>
                  <a:pt x="1233" y="3148"/>
                </a:lnTo>
                <a:lnTo>
                  <a:pt x="1144" y="3105"/>
                </a:lnTo>
                <a:lnTo>
                  <a:pt x="1059" y="3057"/>
                </a:lnTo>
                <a:lnTo>
                  <a:pt x="976" y="3003"/>
                </a:lnTo>
                <a:lnTo>
                  <a:pt x="899" y="2943"/>
                </a:lnTo>
                <a:lnTo>
                  <a:pt x="825" y="2880"/>
                </a:lnTo>
                <a:lnTo>
                  <a:pt x="756" y="2811"/>
                </a:lnTo>
                <a:lnTo>
                  <a:pt x="691" y="2737"/>
                </a:lnTo>
                <a:lnTo>
                  <a:pt x="631" y="2660"/>
                </a:lnTo>
                <a:lnTo>
                  <a:pt x="577" y="2579"/>
                </a:lnTo>
                <a:lnTo>
                  <a:pt x="528" y="2494"/>
                </a:lnTo>
                <a:lnTo>
                  <a:pt x="485" y="2405"/>
                </a:lnTo>
                <a:lnTo>
                  <a:pt x="448" y="2313"/>
                </a:lnTo>
                <a:lnTo>
                  <a:pt x="417" y="2218"/>
                </a:lnTo>
                <a:lnTo>
                  <a:pt x="393" y="2121"/>
                </a:lnTo>
                <a:lnTo>
                  <a:pt x="374" y="2021"/>
                </a:lnTo>
                <a:lnTo>
                  <a:pt x="364" y="1919"/>
                </a:lnTo>
                <a:lnTo>
                  <a:pt x="359" y="1814"/>
                </a:lnTo>
                <a:lnTo>
                  <a:pt x="364" y="1711"/>
                </a:lnTo>
                <a:lnTo>
                  <a:pt x="374" y="1608"/>
                </a:lnTo>
                <a:lnTo>
                  <a:pt x="393" y="1508"/>
                </a:lnTo>
                <a:lnTo>
                  <a:pt x="417" y="1411"/>
                </a:lnTo>
                <a:lnTo>
                  <a:pt x="448" y="1316"/>
                </a:lnTo>
                <a:lnTo>
                  <a:pt x="485" y="1224"/>
                </a:lnTo>
                <a:lnTo>
                  <a:pt x="528" y="1136"/>
                </a:lnTo>
                <a:lnTo>
                  <a:pt x="577" y="1051"/>
                </a:lnTo>
                <a:lnTo>
                  <a:pt x="631" y="969"/>
                </a:lnTo>
                <a:lnTo>
                  <a:pt x="691" y="892"/>
                </a:lnTo>
                <a:lnTo>
                  <a:pt x="756" y="818"/>
                </a:lnTo>
                <a:lnTo>
                  <a:pt x="825" y="749"/>
                </a:lnTo>
                <a:lnTo>
                  <a:pt x="899" y="685"/>
                </a:lnTo>
                <a:lnTo>
                  <a:pt x="976" y="626"/>
                </a:lnTo>
                <a:lnTo>
                  <a:pt x="1059" y="572"/>
                </a:lnTo>
                <a:lnTo>
                  <a:pt x="1144" y="524"/>
                </a:lnTo>
                <a:lnTo>
                  <a:pt x="1233" y="480"/>
                </a:lnTo>
                <a:lnTo>
                  <a:pt x="1326" y="444"/>
                </a:lnTo>
                <a:lnTo>
                  <a:pt x="1422" y="413"/>
                </a:lnTo>
                <a:lnTo>
                  <a:pt x="1520" y="388"/>
                </a:lnTo>
                <a:lnTo>
                  <a:pt x="1620" y="371"/>
                </a:lnTo>
                <a:lnTo>
                  <a:pt x="1723" y="360"/>
                </a:lnTo>
                <a:lnTo>
                  <a:pt x="1829" y="356"/>
                </a:lnTo>
                <a:close/>
                <a:moveTo>
                  <a:pt x="1829" y="0"/>
                </a:moveTo>
                <a:lnTo>
                  <a:pt x="1829" y="0"/>
                </a:lnTo>
                <a:lnTo>
                  <a:pt x="1945" y="3"/>
                </a:lnTo>
                <a:lnTo>
                  <a:pt x="2058" y="14"/>
                </a:lnTo>
                <a:lnTo>
                  <a:pt x="2170" y="31"/>
                </a:lnTo>
                <a:lnTo>
                  <a:pt x="2279" y="55"/>
                </a:lnTo>
                <a:lnTo>
                  <a:pt x="2387" y="86"/>
                </a:lnTo>
                <a:lnTo>
                  <a:pt x="2491" y="123"/>
                </a:lnTo>
                <a:lnTo>
                  <a:pt x="2592" y="165"/>
                </a:lnTo>
                <a:lnTo>
                  <a:pt x="2690" y="214"/>
                </a:lnTo>
                <a:lnTo>
                  <a:pt x="2784" y="268"/>
                </a:lnTo>
                <a:lnTo>
                  <a:pt x="2876" y="327"/>
                </a:lnTo>
                <a:lnTo>
                  <a:pt x="2963" y="392"/>
                </a:lnTo>
                <a:lnTo>
                  <a:pt x="3045" y="461"/>
                </a:lnTo>
                <a:lnTo>
                  <a:pt x="3124" y="536"/>
                </a:lnTo>
                <a:lnTo>
                  <a:pt x="3198" y="614"/>
                </a:lnTo>
                <a:lnTo>
                  <a:pt x="3267" y="697"/>
                </a:lnTo>
                <a:lnTo>
                  <a:pt x="3332" y="783"/>
                </a:lnTo>
                <a:lnTo>
                  <a:pt x="3391" y="874"/>
                </a:lnTo>
                <a:lnTo>
                  <a:pt x="3446" y="968"/>
                </a:lnTo>
                <a:lnTo>
                  <a:pt x="3493" y="1066"/>
                </a:lnTo>
                <a:lnTo>
                  <a:pt x="3536" y="1167"/>
                </a:lnTo>
                <a:lnTo>
                  <a:pt x="3573" y="1270"/>
                </a:lnTo>
                <a:lnTo>
                  <a:pt x="3603" y="1377"/>
                </a:lnTo>
                <a:lnTo>
                  <a:pt x="3626" y="1485"/>
                </a:lnTo>
                <a:lnTo>
                  <a:pt x="3449" y="1514"/>
                </a:lnTo>
                <a:lnTo>
                  <a:pt x="3426" y="1412"/>
                </a:lnTo>
                <a:lnTo>
                  <a:pt x="3397" y="1312"/>
                </a:lnTo>
                <a:lnTo>
                  <a:pt x="3362" y="1215"/>
                </a:lnTo>
                <a:lnTo>
                  <a:pt x="3321" y="1121"/>
                </a:lnTo>
                <a:lnTo>
                  <a:pt x="3274" y="1029"/>
                </a:lnTo>
                <a:lnTo>
                  <a:pt x="3222" y="941"/>
                </a:lnTo>
                <a:lnTo>
                  <a:pt x="3164" y="857"/>
                </a:lnTo>
                <a:lnTo>
                  <a:pt x="3103" y="777"/>
                </a:lnTo>
                <a:lnTo>
                  <a:pt x="3036" y="701"/>
                </a:lnTo>
                <a:lnTo>
                  <a:pt x="2964" y="629"/>
                </a:lnTo>
                <a:lnTo>
                  <a:pt x="2887" y="561"/>
                </a:lnTo>
                <a:lnTo>
                  <a:pt x="2807" y="499"/>
                </a:lnTo>
                <a:lnTo>
                  <a:pt x="2723" y="440"/>
                </a:lnTo>
                <a:lnTo>
                  <a:pt x="2635" y="387"/>
                </a:lnTo>
                <a:lnTo>
                  <a:pt x="2545" y="340"/>
                </a:lnTo>
                <a:lnTo>
                  <a:pt x="2450" y="299"/>
                </a:lnTo>
                <a:lnTo>
                  <a:pt x="2352" y="263"/>
                </a:lnTo>
                <a:lnTo>
                  <a:pt x="2253" y="233"/>
                </a:lnTo>
                <a:lnTo>
                  <a:pt x="2150" y="209"/>
                </a:lnTo>
                <a:lnTo>
                  <a:pt x="2044" y="192"/>
                </a:lnTo>
                <a:lnTo>
                  <a:pt x="1938" y="181"/>
                </a:lnTo>
                <a:lnTo>
                  <a:pt x="1829" y="178"/>
                </a:lnTo>
                <a:lnTo>
                  <a:pt x="1720" y="181"/>
                </a:lnTo>
                <a:lnTo>
                  <a:pt x="1613" y="192"/>
                </a:lnTo>
                <a:lnTo>
                  <a:pt x="1509" y="209"/>
                </a:lnTo>
                <a:lnTo>
                  <a:pt x="1407" y="232"/>
                </a:lnTo>
                <a:lnTo>
                  <a:pt x="1308" y="262"/>
                </a:lnTo>
                <a:lnTo>
                  <a:pt x="1211" y="296"/>
                </a:lnTo>
                <a:lnTo>
                  <a:pt x="1118" y="338"/>
                </a:lnTo>
                <a:lnTo>
                  <a:pt x="1026" y="385"/>
                </a:lnTo>
                <a:lnTo>
                  <a:pt x="939" y="437"/>
                </a:lnTo>
                <a:lnTo>
                  <a:pt x="856" y="494"/>
                </a:lnTo>
                <a:lnTo>
                  <a:pt x="776" y="556"/>
                </a:lnTo>
                <a:lnTo>
                  <a:pt x="700" y="623"/>
                </a:lnTo>
                <a:lnTo>
                  <a:pt x="628" y="694"/>
                </a:lnTo>
                <a:lnTo>
                  <a:pt x="561" y="769"/>
                </a:lnTo>
                <a:lnTo>
                  <a:pt x="498" y="848"/>
                </a:lnTo>
                <a:lnTo>
                  <a:pt x="441" y="932"/>
                </a:lnTo>
                <a:lnTo>
                  <a:pt x="388" y="1018"/>
                </a:lnTo>
                <a:lnTo>
                  <a:pt x="342" y="1108"/>
                </a:lnTo>
                <a:lnTo>
                  <a:pt x="300" y="1201"/>
                </a:lnTo>
                <a:lnTo>
                  <a:pt x="264" y="1298"/>
                </a:lnTo>
                <a:lnTo>
                  <a:pt x="234" y="1397"/>
                </a:lnTo>
                <a:lnTo>
                  <a:pt x="211" y="1498"/>
                </a:lnTo>
                <a:lnTo>
                  <a:pt x="193" y="1601"/>
                </a:lnTo>
                <a:lnTo>
                  <a:pt x="183" y="1707"/>
                </a:lnTo>
                <a:lnTo>
                  <a:pt x="180" y="1814"/>
                </a:lnTo>
                <a:lnTo>
                  <a:pt x="183" y="1922"/>
                </a:lnTo>
                <a:lnTo>
                  <a:pt x="193" y="2028"/>
                </a:lnTo>
                <a:lnTo>
                  <a:pt x="211" y="2131"/>
                </a:lnTo>
                <a:lnTo>
                  <a:pt x="234" y="2233"/>
                </a:lnTo>
                <a:lnTo>
                  <a:pt x="264" y="2332"/>
                </a:lnTo>
                <a:lnTo>
                  <a:pt x="300" y="2427"/>
                </a:lnTo>
                <a:lnTo>
                  <a:pt x="342" y="2521"/>
                </a:lnTo>
                <a:lnTo>
                  <a:pt x="388" y="2611"/>
                </a:lnTo>
                <a:lnTo>
                  <a:pt x="441" y="2697"/>
                </a:lnTo>
                <a:lnTo>
                  <a:pt x="498" y="2781"/>
                </a:lnTo>
                <a:lnTo>
                  <a:pt x="561" y="2860"/>
                </a:lnTo>
                <a:lnTo>
                  <a:pt x="628" y="2935"/>
                </a:lnTo>
                <a:lnTo>
                  <a:pt x="700" y="3006"/>
                </a:lnTo>
                <a:lnTo>
                  <a:pt x="776" y="3073"/>
                </a:lnTo>
                <a:lnTo>
                  <a:pt x="856" y="3135"/>
                </a:lnTo>
                <a:lnTo>
                  <a:pt x="939" y="3193"/>
                </a:lnTo>
                <a:lnTo>
                  <a:pt x="1026" y="3244"/>
                </a:lnTo>
                <a:lnTo>
                  <a:pt x="1118" y="3292"/>
                </a:lnTo>
                <a:lnTo>
                  <a:pt x="1211" y="3332"/>
                </a:lnTo>
                <a:lnTo>
                  <a:pt x="1308" y="3368"/>
                </a:lnTo>
                <a:lnTo>
                  <a:pt x="1407" y="3397"/>
                </a:lnTo>
                <a:lnTo>
                  <a:pt x="1509" y="3420"/>
                </a:lnTo>
                <a:lnTo>
                  <a:pt x="1613" y="3438"/>
                </a:lnTo>
                <a:lnTo>
                  <a:pt x="1720" y="3448"/>
                </a:lnTo>
                <a:lnTo>
                  <a:pt x="1829" y="3451"/>
                </a:lnTo>
                <a:lnTo>
                  <a:pt x="1919" y="3449"/>
                </a:lnTo>
                <a:lnTo>
                  <a:pt x="2008" y="3441"/>
                </a:lnTo>
                <a:lnTo>
                  <a:pt x="2011" y="3473"/>
                </a:lnTo>
                <a:lnTo>
                  <a:pt x="2016" y="3507"/>
                </a:lnTo>
                <a:lnTo>
                  <a:pt x="2027" y="3545"/>
                </a:lnTo>
                <a:lnTo>
                  <a:pt x="2042" y="3580"/>
                </a:lnTo>
                <a:lnTo>
                  <a:pt x="2062" y="3615"/>
                </a:lnTo>
                <a:lnTo>
                  <a:pt x="1985" y="3623"/>
                </a:lnTo>
                <a:lnTo>
                  <a:pt x="1908" y="3629"/>
                </a:lnTo>
                <a:lnTo>
                  <a:pt x="1829" y="3630"/>
                </a:lnTo>
                <a:lnTo>
                  <a:pt x="1713" y="3626"/>
                </a:lnTo>
                <a:lnTo>
                  <a:pt x="1599" y="3616"/>
                </a:lnTo>
                <a:lnTo>
                  <a:pt x="1488" y="3599"/>
                </a:lnTo>
                <a:lnTo>
                  <a:pt x="1379" y="3574"/>
                </a:lnTo>
                <a:lnTo>
                  <a:pt x="1272" y="3545"/>
                </a:lnTo>
                <a:lnTo>
                  <a:pt x="1169" y="3508"/>
                </a:lnTo>
                <a:lnTo>
                  <a:pt x="1068" y="3465"/>
                </a:lnTo>
                <a:lnTo>
                  <a:pt x="969" y="3417"/>
                </a:lnTo>
                <a:lnTo>
                  <a:pt x="876" y="3363"/>
                </a:lnTo>
                <a:lnTo>
                  <a:pt x="784" y="3304"/>
                </a:lnTo>
                <a:lnTo>
                  <a:pt x="697" y="3240"/>
                </a:lnTo>
                <a:lnTo>
                  <a:pt x="615" y="3171"/>
                </a:lnTo>
                <a:lnTo>
                  <a:pt x="536" y="3097"/>
                </a:lnTo>
                <a:lnTo>
                  <a:pt x="462" y="3019"/>
                </a:lnTo>
                <a:lnTo>
                  <a:pt x="393" y="2937"/>
                </a:lnTo>
                <a:lnTo>
                  <a:pt x="328" y="2851"/>
                </a:lnTo>
                <a:lnTo>
                  <a:pt x="269" y="2760"/>
                </a:lnTo>
                <a:lnTo>
                  <a:pt x="214" y="2667"/>
                </a:lnTo>
                <a:lnTo>
                  <a:pt x="166" y="2571"/>
                </a:lnTo>
                <a:lnTo>
                  <a:pt x="123" y="2470"/>
                </a:lnTo>
                <a:lnTo>
                  <a:pt x="87" y="2367"/>
                </a:lnTo>
                <a:lnTo>
                  <a:pt x="56" y="2261"/>
                </a:lnTo>
                <a:lnTo>
                  <a:pt x="31" y="2152"/>
                </a:lnTo>
                <a:lnTo>
                  <a:pt x="14" y="2042"/>
                </a:lnTo>
                <a:lnTo>
                  <a:pt x="3" y="1929"/>
                </a:lnTo>
                <a:lnTo>
                  <a:pt x="0" y="1814"/>
                </a:lnTo>
                <a:lnTo>
                  <a:pt x="3" y="1700"/>
                </a:lnTo>
                <a:lnTo>
                  <a:pt x="14" y="1588"/>
                </a:lnTo>
                <a:lnTo>
                  <a:pt x="31" y="1476"/>
                </a:lnTo>
                <a:lnTo>
                  <a:pt x="56" y="1368"/>
                </a:lnTo>
                <a:lnTo>
                  <a:pt x="87" y="1262"/>
                </a:lnTo>
                <a:lnTo>
                  <a:pt x="123" y="1159"/>
                </a:lnTo>
                <a:lnTo>
                  <a:pt x="166" y="1059"/>
                </a:lnTo>
                <a:lnTo>
                  <a:pt x="214" y="962"/>
                </a:lnTo>
                <a:lnTo>
                  <a:pt x="269" y="868"/>
                </a:lnTo>
                <a:lnTo>
                  <a:pt x="328" y="778"/>
                </a:lnTo>
                <a:lnTo>
                  <a:pt x="393" y="692"/>
                </a:lnTo>
                <a:lnTo>
                  <a:pt x="462" y="609"/>
                </a:lnTo>
                <a:lnTo>
                  <a:pt x="536" y="532"/>
                </a:lnTo>
                <a:lnTo>
                  <a:pt x="615" y="459"/>
                </a:lnTo>
                <a:lnTo>
                  <a:pt x="697" y="390"/>
                </a:lnTo>
                <a:lnTo>
                  <a:pt x="784" y="325"/>
                </a:lnTo>
                <a:lnTo>
                  <a:pt x="876" y="266"/>
                </a:lnTo>
                <a:lnTo>
                  <a:pt x="969" y="212"/>
                </a:lnTo>
                <a:lnTo>
                  <a:pt x="1068" y="164"/>
                </a:lnTo>
                <a:lnTo>
                  <a:pt x="1169" y="122"/>
                </a:lnTo>
                <a:lnTo>
                  <a:pt x="1272" y="85"/>
                </a:lnTo>
                <a:lnTo>
                  <a:pt x="1378" y="55"/>
                </a:lnTo>
                <a:lnTo>
                  <a:pt x="1488" y="31"/>
                </a:lnTo>
                <a:lnTo>
                  <a:pt x="1599" y="14"/>
                </a:lnTo>
                <a:lnTo>
                  <a:pt x="1713" y="3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095670" y="2339390"/>
            <a:ext cx="283732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93" name="Oval 92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97" name="Oval 96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201847" y="2339390"/>
            <a:ext cx="283732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05" name="Oval 104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09" name="Oval 108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308022" y="2339390"/>
            <a:ext cx="283732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16" name="Oval 115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24" name="Oval 123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22" name="Oval 121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20" name="Oval 119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 rot="10800000">
            <a:off x="9814650" y="4875356"/>
            <a:ext cx="283732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27" name="Oval 126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35" name="Oval 134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31" name="Oval 130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 rot="10800000">
            <a:off x="6725341" y="4875356"/>
            <a:ext cx="283732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38" name="Oval 137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44" name="Oval 143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42" name="Oval 141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 rot="10800000">
            <a:off x="3636031" y="4875356"/>
            <a:ext cx="283732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49" name="Oval 148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57" name="Oval 156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55" name="Oval 154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83EF5-7384-B3A6-137C-F27AECC2F8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880327" y="3602720"/>
            <a:ext cx="2160925" cy="1944591"/>
            <a:chOff x="2878078" y="3490511"/>
            <a:chExt cx="2159238" cy="1944591"/>
          </a:xfrm>
        </p:grpSpPr>
        <p:sp>
          <p:nvSpPr>
            <p:cNvPr id="82" name="Chevron 81"/>
            <p:cNvSpPr/>
            <p:nvPr/>
          </p:nvSpPr>
          <p:spPr>
            <a:xfrm>
              <a:off x="2878078" y="3490511"/>
              <a:ext cx="2159238" cy="30204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21338" y="4063165"/>
              <a:ext cx="1461282" cy="1371937"/>
              <a:chOff x="3221338" y="4063165"/>
              <a:chExt cx="1461282" cy="1371937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3231269" y="4063165"/>
                <a:ext cx="1441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44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221338" y="4844171"/>
                <a:ext cx="1461282" cy="5909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918" y="23387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9" name="Footer Placeholder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19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82602" y="2002165"/>
            <a:ext cx="1462424" cy="1385155"/>
            <a:chOff x="1081757" y="1889956"/>
            <a:chExt cx="1461282" cy="1385155"/>
          </a:xfrm>
        </p:grpSpPr>
        <p:sp>
          <p:nvSpPr>
            <p:cNvPr id="134" name="TextBox 133"/>
            <p:cNvSpPr txBox="1"/>
            <p:nvPr/>
          </p:nvSpPr>
          <p:spPr>
            <a:xfrm>
              <a:off x="1091688" y="2505670"/>
              <a:ext cx="14414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81757" y="1889956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46549" y="2002165"/>
            <a:ext cx="1462424" cy="1385155"/>
            <a:chOff x="5342374" y="1889956"/>
            <a:chExt cx="1461282" cy="1385155"/>
          </a:xfrm>
        </p:grpSpPr>
        <p:sp>
          <p:nvSpPr>
            <p:cNvPr id="135" name="TextBox 134"/>
            <p:cNvSpPr txBox="1"/>
            <p:nvPr/>
          </p:nvSpPr>
          <p:spPr>
            <a:xfrm>
              <a:off x="5352305" y="2505670"/>
              <a:ext cx="1441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42374" y="1889956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05163" y="4175374"/>
            <a:ext cx="1462424" cy="1371937"/>
            <a:chOff x="7499303" y="4063165"/>
            <a:chExt cx="1461282" cy="1371937"/>
          </a:xfrm>
        </p:grpSpPr>
        <p:sp>
          <p:nvSpPr>
            <p:cNvPr id="138" name="TextBox 137"/>
            <p:cNvSpPr txBox="1"/>
            <p:nvPr/>
          </p:nvSpPr>
          <p:spPr>
            <a:xfrm>
              <a:off x="7509234" y="4063165"/>
              <a:ext cx="1441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499303" y="4844171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642640" y="2002165"/>
            <a:ext cx="1462424" cy="1385155"/>
            <a:chOff x="9635111" y="1889956"/>
            <a:chExt cx="1461282" cy="1385155"/>
          </a:xfrm>
        </p:grpSpPr>
        <p:sp>
          <p:nvSpPr>
            <p:cNvPr id="136" name="TextBox 135"/>
            <p:cNvSpPr txBox="1"/>
            <p:nvPr/>
          </p:nvSpPr>
          <p:spPr>
            <a:xfrm>
              <a:off x="9645042" y="2505670"/>
              <a:ext cx="1441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635111" y="1889956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1942" y="3602720"/>
            <a:ext cx="2160925" cy="2625585"/>
            <a:chOff x="741362" y="3490511"/>
            <a:chExt cx="2159238" cy="2625585"/>
          </a:xfrm>
        </p:grpSpPr>
        <p:sp>
          <p:nvSpPr>
            <p:cNvPr id="2" name="Chevron 1"/>
            <p:cNvSpPr/>
            <p:nvPr/>
          </p:nvSpPr>
          <p:spPr>
            <a:xfrm>
              <a:off x="741362" y="3490511"/>
              <a:ext cx="2159238" cy="3020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325222" y="3583946"/>
              <a:ext cx="991518" cy="2054854"/>
              <a:chOff x="1233889" y="3475613"/>
              <a:chExt cx="991518" cy="205485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9" name="Freeform 6"/>
            <p:cNvSpPr>
              <a:spLocks noEditPoints="1"/>
            </p:cNvSpPr>
            <p:nvPr/>
          </p:nvSpPr>
          <p:spPr bwMode="auto">
            <a:xfrm>
              <a:off x="1570478" y="4881820"/>
              <a:ext cx="501006" cy="502346"/>
            </a:xfrm>
            <a:custGeom>
              <a:avLst/>
              <a:gdLst>
                <a:gd name="T0" fmla="*/ 1370 w 3359"/>
                <a:gd name="T1" fmla="*/ 1982 h 3362"/>
                <a:gd name="T2" fmla="*/ 1342 w 3359"/>
                <a:gd name="T3" fmla="*/ 2001 h 3362"/>
                <a:gd name="T4" fmla="*/ 1332 w 3359"/>
                <a:gd name="T5" fmla="*/ 2034 h 3362"/>
                <a:gd name="T6" fmla="*/ 2027 w 3359"/>
                <a:gd name="T7" fmla="*/ 3247 h 3362"/>
                <a:gd name="T8" fmla="*/ 2025 w 3359"/>
                <a:gd name="T9" fmla="*/ 2017 h 3362"/>
                <a:gd name="T10" fmla="*/ 2005 w 3359"/>
                <a:gd name="T11" fmla="*/ 1990 h 3362"/>
                <a:gd name="T12" fmla="*/ 1973 w 3359"/>
                <a:gd name="T13" fmla="*/ 1979 h 3362"/>
                <a:gd name="T14" fmla="*/ 2374 w 3359"/>
                <a:gd name="T15" fmla="*/ 424 h 3362"/>
                <a:gd name="T16" fmla="*/ 2722 w 3359"/>
                <a:gd name="T17" fmla="*/ 962 h 3362"/>
                <a:gd name="T18" fmla="*/ 2374 w 3359"/>
                <a:gd name="T19" fmla="*/ 424 h 3362"/>
                <a:gd name="T20" fmla="*/ 405 w 3359"/>
                <a:gd name="T21" fmla="*/ 1334 h 3362"/>
                <a:gd name="T22" fmla="*/ 1216 w 3359"/>
                <a:gd name="T23" fmla="*/ 3247 h 3362"/>
                <a:gd name="T24" fmla="*/ 1219 w 3359"/>
                <a:gd name="T25" fmla="*/ 2003 h 3362"/>
                <a:gd name="T26" fmla="*/ 1239 w 3359"/>
                <a:gd name="T27" fmla="*/ 1948 h 3362"/>
                <a:gd name="T28" fmla="*/ 1277 w 3359"/>
                <a:gd name="T29" fmla="*/ 1904 h 3362"/>
                <a:gd name="T30" fmla="*/ 1328 w 3359"/>
                <a:gd name="T31" fmla="*/ 1875 h 3362"/>
                <a:gd name="T32" fmla="*/ 1387 w 3359"/>
                <a:gd name="T33" fmla="*/ 1864 h 3362"/>
                <a:gd name="T34" fmla="*/ 2004 w 3359"/>
                <a:gd name="T35" fmla="*/ 1867 h 3362"/>
                <a:gd name="T36" fmla="*/ 2058 w 3359"/>
                <a:gd name="T37" fmla="*/ 1887 h 3362"/>
                <a:gd name="T38" fmla="*/ 2103 w 3359"/>
                <a:gd name="T39" fmla="*/ 1925 h 3362"/>
                <a:gd name="T40" fmla="*/ 2132 w 3359"/>
                <a:gd name="T41" fmla="*/ 1974 h 3362"/>
                <a:gd name="T42" fmla="*/ 2143 w 3359"/>
                <a:gd name="T43" fmla="*/ 2034 h 3362"/>
                <a:gd name="T44" fmla="*/ 2953 w 3359"/>
                <a:gd name="T45" fmla="*/ 3247 h 3362"/>
                <a:gd name="T46" fmla="*/ 2838 w 3359"/>
                <a:gd name="T47" fmla="*/ 1227 h 3362"/>
                <a:gd name="T48" fmla="*/ 1679 w 3359"/>
                <a:gd name="T49" fmla="*/ 157 h 3362"/>
                <a:gd name="T50" fmla="*/ 2258 w 3359"/>
                <a:gd name="T51" fmla="*/ 535 h 3362"/>
                <a:gd name="T52" fmla="*/ 2838 w 3359"/>
                <a:gd name="T53" fmla="*/ 309 h 3362"/>
                <a:gd name="T54" fmla="*/ 3341 w 3359"/>
                <a:gd name="T55" fmla="*/ 1534 h 3362"/>
                <a:gd name="T56" fmla="*/ 3357 w 3359"/>
                <a:gd name="T57" fmla="*/ 1559 h 3362"/>
                <a:gd name="T58" fmla="*/ 3358 w 3359"/>
                <a:gd name="T59" fmla="*/ 1589 h 3362"/>
                <a:gd name="T60" fmla="*/ 3344 w 3359"/>
                <a:gd name="T61" fmla="*/ 1616 h 3362"/>
                <a:gd name="T62" fmla="*/ 3317 w 3359"/>
                <a:gd name="T63" fmla="*/ 1632 h 3362"/>
                <a:gd name="T64" fmla="*/ 3287 w 3359"/>
                <a:gd name="T65" fmla="*/ 1633 h 3362"/>
                <a:gd name="T66" fmla="*/ 3262 w 3359"/>
                <a:gd name="T67" fmla="*/ 1618 h 3362"/>
                <a:gd name="T68" fmla="*/ 3069 w 3359"/>
                <a:gd name="T69" fmla="*/ 3362 h 3362"/>
                <a:gd name="T70" fmla="*/ 290 w 3359"/>
                <a:gd name="T71" fmla="*/ 1441 h 3362"/>
                <a:gd name="T72" fmla="*/ 85 w 3359"/>
                <a:gd name="T73" fmla="*/ 1627 h 3362"/>
                <a:gd name="T74" fmla="*/ 56 w 3359"/>
                <a:gd name="T75" fmla="*/ 1634 h 3362"/>
                <a:gd name="T76" fmla="*/ 28 w 3359"/>
                <a:gd name="T77" fmla="*/ 1625 h 3362"/>
                <a:gd name="T78" fmla="*/ 7 w 3359"/>
                <a:gd name="T79" fmla="*/ 1603 h 3362"/>
                <a:gd name="T80" fmla="*/ 0 w 3359"/>
                <a:gd name="T81" fmla="*/ 1574 h 3362"/>
                <a:gd name="T82" fmla="*/ 9 w 3359"/>
                <a:gd name="T83" fmla="*/ 1546 h 3362"/>
                <a:gd name="T84" fmla="*/ 1679 w 3359"/>
                <a:gd name="T85" fmla="*/ 0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9" h="3362">
                  <a:moveTo>
                    <a:pt x="1387" y="1979"/>
                  </a:moveTo>
                  <a:lnTo>
                    <a:pt x="1370" y="1982"/>
                  </a:lnTo>
                  <a:lnTo>
                    <a:pt x="1354" y="1990"/>
                  </a:lnTo>
                  <a:lnTo>
                    <a:pt x="1342" y="2001"/>
                  </a:lnTo>
                  <a:lnTo>
                    <a:pt x="1335" y="2017"/>
                  </a:lnTo>
                  <a:lnTo>
                    <a:pt x="1332" y="2034"/>
                  </a:lnTo>
                  <a:lnTo>
                    <a:pt x="1332" y="3247"/>
                  </a:lnTo>
                  <a:lnTo>
                    <a:pt x="2027" y="3247"/>
                  </a:lnTo>
                  <a:lnTo>
                    <a:pt x="2027" y="2034"/>
                  </a:lnTo>
                  <a:lnTo>
                    <a:pt x="2025" y="2017"/>
                  </a:lnTo>
                  <a:lnTo>
                    <a:pt x="2016" y="2001"/>
                  </a:lnTo>
                  <a:lnTo>
                    <a:pt x="2005" y="1990"/>
                  </a:lnTo>
                  <a:lnTo>
                    <a:pt x="1990" y="1982"/>
                  </a:lnTo>
                  <a:lnTo>
                    <a:pt x="1973" y="1979"/>
                  </a:lnTo>
                  <a:lnTo>
                    <a:pt x="1387" y="1979"/>
                  </a:lnTo>
                  <a:close/>
                  <a:moveTo>
                    <a:pt x="2374" y="424"/>
                  </a:moveTo>
                  <a:lnTo>
                    <a:pt x="2374" y="642"/>
                  </a:lnTo>
                  <a:lnTo>
                    <a:pt x="2722" y="962"/>
                  </a:lnTo>
                  <a:lnTo>
                    <a:pt x="2722" y="424"/>
                  </a:lnTo>
                  <a:lnTo>
                    <a:pt x="2374" y="424"/>
                  </a:lnTo>
                  <a:close/>
                  <a:moveTo>
                    <a:pt x="1679" y="157"/>
                  </a:moveTo>
                  <a:lnTo>
                    <a:pt x="405" y="1334"/>
                  </a:lnTo>
                  <a:lnTo>
                    <a:pt x="405" y="3247"/>
                  </a:lnTo>
                  <a:lnTo>
                    <a:pt x="1216" y="3247"/>
                  </a:lnTo>
                  <a:lnTo>
                    <a:pt x="1216" y="2034"/>
                  </a:lnTo>
                  <a:lnTo>
                    <a:pt x="1219" y="2003"/>
                  </a:lnTo>
                  <a:lnTo>
                    <a:pt x="1228" y="1974"/>
                  </a:lnTo>
                  <a:lnTo>
                    <a:pt x="1239" y="1948"/>
                  </a:lnTo>
                  <a:lnTo>
                    <a:pt x="1256" y="1925"/>
                  </a:lnTo>
                  <a:lnTo>
                    <a:pt x="1277" y="1904"/>
                  </a:lnTo>
                  <a:lnTo>
                    <a:pt x="1300" y="1887"/>
                  </a:lnTo>
                  <a:lnTo>
                    <a:pt x="1328" y="1875"/>
                  </a:lnTo>
                  <a:lnTo>
                    <a:pt x="1356" y="1867"/>
                  </a:lnTo>
                  <a:lnTo>
                    <a:pt x="1387" y="1864"/>
                  </a:lnTo>
                  <a:lnTo>
                    <a:pt x="1973" y="1864"/>
                  </a:lnTo>
                  <a:lnTo>
                    <a:pt x="2004" y="1867"/>
                  </a:lnTo>
                  <a:lnTo>
                    <a:pt x="2032" y="1875"/>
                  </a:lnTo>
                  <a:lnTo>
                    <a:pt x="2058" y="1887"/>
                  </a:lnTo>
                  <a:lnTo>
                    <a:pt x="2083" y="1904"/>
                  </a:lnTo>
                  <a:lnTo>
                    <a:pt x="2103" y="1925"/>
                  </a:lnTo>
                  <a:lnTo>
                    <a:pt x="2119" y="1948"/>
                  </a:lnTo>
                  <a:lnTo>
                    <a:pt x="2132" y="1974"/>
                  </a:lnTo>
                  <a:lnTo>
                    <a:pt x="2141" y="2003"/>
                  </a:lnTo>
                  <a:lnTo>
                    <a:pt x="2143" y="2034"/>
                  </a:lnTo>
                  <a:lnTo>
                    <a:pt x="2143" y="3247"/>
                  </a:lnTo>
                  <a:lnTo>
                    <a:pt x="2953" y="3247"/>
                  </a:lnTo>
                  <a:lnTo>
                    <a:pt x="2953" y="1334"/>
                  </a:lnTo>
                  <a:lnTo>
                    <a:pt x="2838" y="1227"/>
                  </a:lnTo>
                  <a:lnTo>
                    <a:pt x="2507" y="922"/>
                  </a:lnTo>
                  <a:lnTo>
                    <a:pt x="1679" y="157"/>
                  </a:lnTo>
                  <a:close/>
                  <a:moveTo>
                    <a:pt x="1679" y="0"/>
                  </a:moveTo>
                  <a:lnTo>
                    <a:pt x="2258" y="535"/>
                  </a:lnTo>
                  <a:lnTo>
                    <a:pt x="2258" y="309"/>
                  </a:lnTo>
                  <a:lnTo>
                    <a:pt x="2838" y="309"/>
                  </a:lnTo>
                  <a:lnTo>
                    <a:pt x="2838" y="1069"/>
                  </a:lnTo>
                  <a:lnTo>
                    <a:pt x="3341" y="1534"/>
                  </a:lnTo>
                  <a:lnTo>
                    <a:pt x="3350" y="1546"/>
                  </a:lnTo>
                  <a:lnTo>
                    <a:pt x="3357" y="1559"/>
                  </a:lnTo>
                  <a:lnTo>
                    <a:pt x="3359" y="1574"/>
                  </a:lnTo>
                  <a:lnTo>
                    <a:pt x="3358" y="1589"/>
                  </a:lnTo>
                  <a:lnTo>
                    <a:pt x="3352" y="1603"/>
                  </a:lnTo>
                  <a:lnTo>
                    <a:pt x="3344" y="1616"/>
                  </a:lnTo>
                  <a:lnTo>
                    <a:pt x="3331" y="1625"/>
                  </a:lnTo>
                  <a:lnTo>
                    <a:pt x="3317" y="1632"/>
                  </a:lnTo>
                  <a:lnTo>
                    <a:pt x="3302" y="1634"/>
                  </a:lnTo>
                  <a:lnTo>
                    <a:pt x="3287" y="1633"/>
                  </a:lnTo>
                  <a:lnTo>
                    <a:pt x="3273" y="1627"/>
                  </a:lnTo>
                  <a:lnTo>
                    <a:pt x="3262" y="1618"/>
                  </a:lnTo>
                  <a:lnTo>
                    <a:pt x="3069" y="1441"/>
                  </a:lnTo>
                  <a:lnTo>
                    <a:pt x="3069" y="3362"/>
                  </a:lnTo>
                  <a:lnTo>
                    <a:pt x="290" y="3362"/>
                  </a:lnTo>
                  <a:lnTo>
                    <a:pt x="290" y="1441"/>
                  </a:lnTo>
                  <a:lnTo>
                    <a:pt x="98" y="1618"/>
                  </a:lnTo>
                  <a:lnTo>
                    <a:pt x="85" y="1627"/>
                  </a:lnTo>
                  <a:lnTo>
                    <a:pt x="70" y="1633"/>
                  </a:lnTo>
                  <a:lnTo>
                    <a:pt x="56" y="1634"/>
                  </a:lnTo>
                  <a:lnTo>
                    <a:pt x="42" y="1632"/>
                  </a:lnTo>
                  <a:lnTo>
                    <a:pt x="28" y="1625"/>
                  </a:lnTo>
                  <a:lnTo>
                    <a:pt x="16" y="1616"/>
                  </a:lnTo>
                  <a:lnTo>
                    <a:pt x="7" y="1603"/>
                  </a:lnTo>
                  <a:lnTo>
                    <a:pt x="2" y="1589"/>
                  </a:lnTo>
                  <a:lnTo>
                    <a:pt x="0" y="1574"/>
                  </a:lnTo>
                  <a:lnTo>
                    <a:pt x="3" y="1559"/>
                  </a:lnTo>
                  <a:lnTo>
                    <a:pt x="9" y="1546"/>
                  </a:lnTo>
                  <a:lnTo>
                    <a:pt x="19" y="153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2457" y="574676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35410" y="1307070"/>
            <a:ext cx="1262870" cy="2504261"/>
            <a:chOff x="3332806" y="1194861"/>
            <a:chExt cx="1261884" cy="2504261"/>
          </a:xfrm>
        </p:grpSpPr>
        <p:grpSp>
          <p:nvGrpSpPr>
            <p:cNvPr id="106" name="Group 105"/>
            <p:cNvGrpSpPr/>
            <p:nvPr/>
          </p:nvGrpSpPr>
          <p:grpSpPr>
            <a:xfrm rot="10800000">
              <a:off x="3461938" y="1644268"/>
              <a:ext cx="991518" cy="2054854"/>
              <a:chOff x="1233889" y="3475613"/>
              <a:chExt cx="991518" cy="2054854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686354" y="1834843"/>
              <a:ext cx="561144" cy="610368"/>
              <a:chOff x="1065213" y="5067300"/>
              <a:chExt cx="814387" cy="885826"/>
            </a:xfrm>
            <a:solidFill>
              <a:schemeClr val="bg1"/>
            </a:solidFill>
          </p:grpSpPr>
          <p:sp>
            <p:nvSpPr>
              <p:cNvPr id="150" name="Freeform 41"/>
              <p:cNvSpPr>
                <a:spLocks noEditPoints="1"/>
              </p:cNvSpPr>
              <p:nvPr/>
            </p:nvSpPr>
            <p:spPr bwMode="auto">
              <a:xfrm>
                <a:off x="1195388" y="5199063"/>
                <a:ext cx="554037" cy="754063"/>
              </a:xfrm>
              <a:custGeom>
                <a:avLst/>
                <a:gdLst>
                  <a:gd name="T0" fmla="*/ 882 w 2093"/>
                  <a:gd name="T1" fmla="*/ 2543 h 2851"/>
                  <a:gd name="T2" fmla="*/ 924 w 2093"/>
                  <a:gd name="T3" fmla="*/ 2603 h 2851"/>
                  <a:gd name="T4" fmla="*/ 1172 w 2093"/>
                  <a:gd name="T5" fmla="*/ 2583 h 2851"/>
                  <a:gd name="T6" fmla="*/ 1231 w 2093"/>
                  <a:gd name="T7" fmla="*/ 2540 h 2851"/>
                  <a:gd name="T8" fmla="*/ 1045 w 2093"/>
                  <a:gd name="T9" fmla="*/ 123 h 2851"/>
                  <a:gd name="T10" fmla="*/ 755 w 2093"/>
                  <a:gd name="T11" fmla="*/ 171 h 2851"/>
                  <a:gd name="T12" fmla="*/ 502 w 2093"/>
                  <a:gd name="T13" fmla="*/ 303 h 2851"/>
                  <a:gd name="T14" fmla="*/ 301 w 2093"/>
                  <a:gd name="T15" fmla="*/ 505 h 2851"/>
                  <a:gd name="T16" fmla="*/ 170 w 2093"/>
                  <a:gd name="T17" fmla="*/ 759 h 2851"/>
                  <a:gd name="T18" fmla="*/ 123 w 2093"/>
                  <a:gd name="T19" fmla="*/ 1053 h 2851"/>
                  <a:gd name="T20" fmla="*/ 169 w 2093"/>
                  <a:gd name="T21" fmla="*/ 1343 h 2851"/>
                  <a:gd name="T22" fmla="*/ 298 w 2093"/>
                  <a:gd name="T23" fmla="*/ 1598 h 2851"/>
                  <a:gd name="T24" fmla="*/ 499 w 2093"/>
                  <a:gd name="T25" fmla="*/ 1802 h 2851"/>
                  <a:gd name="T26" fmla="*/ 758 w 2093"/>
                  <a:gd name="T27" fmla="*/ 1936 h 2851"/>
                  <a:gd name="T28" fmla="*/ 799 w 2093"/>
                  <a:gd name="T29" fmla="*/ 1979 h 2851"/>
                  <a:gd name="T30" fmla="*/ 1293 w 2093"/>
                  <a:gd name="T31" fmla="*/ 1994 h 2851"/>
                  <a:gd name="T32" fmla="*/ 1321 w 2093"/>
                  <a:gd name="T33" fmla="*/ 1942 h 2851"/>
                  <a:gd name="T34" fmla="*/ 1534 w 2093"/>
                  <a:gd name="T35" fmla="*/ 1842 h 2851"/>
                  <a:gd name="T36" fmla="*/ 1751 w 2093"/>
                  <a:gd name="T37" fmla="*/ 1655 h 2851"/>
                  <a:gd name="T38" fmla="*/ 1900 w 2093"/>
                  <a:gd name="T39" fmla="*/ 1411 h 2851"/>
                  <a:gd name="T40" fmla="*/ 1967 w 2093"/>
                  <a:gd name="T41" fmla="*/ 1128 h 2851"/>
                  <a:gd name="T42" fmla="*/ 1943 w 2093"/>
                  <a:gd name="T43" fmla="*/ 830 h 2851"/>
                  <a:gd name="T44" fmla="*/ 1831 w 2093"/>
                  <a:gd name="T45" fmla="*/ 564 h 2851"/>
                  <a:gd name="T46" fmla="*/ 1647 w 2093"/>
                  <a:gd name="T47" fmla="*/ 347 h 2851"/>
                  <a:gd name="T48" fmla="*/ 1405 w 2093"/>
                  <a:gd name="T49" fmla="*/ 197 h 2851"/>
                  <a:gd name="T50" fmla="*/ 1122 w 2093"/>
                  <a:gd name="T51" fmla="*/ 127 h 2851"/>
                  <a:gd name="T52" fmla="*/ 1208 w 2093"/>
                  <a:gd name="T53" fmla="*/ 12 h 2851"/>
                  <a:gd name="T54" fmla="*/ 1506 w 2093"/>
                  <a:gd name="T55" fmla="*/ 106 h 2851"/>
                  <a:gd name="T56" fmla="*/ 1759 w 2093"/>
                  <a:gd name="T57" fmla="*/ 282 h 2851"/>
                  <a:gd name="T58" fmla="*/ 1950 w 2093"/>
                  <a:gd name="T59" fmla="*/ 522 h 2851"/>
                  <a:gd name="T60" fmla="*/ 2065 w 2093"/>
                  <a:gd name="T61" fmla="*/ 812 h 2851"/>
                  <a:gd name="T62" fmla="*/ 2091 w 2093"/>
                  <a:gd name="T63" fmla="*/ 1130 h 2851"/>
                  <a:gd name="T64" fmla="*/ 2027 w 2093"/>
                  <a:gd name="T65" fmla="*/ 1425 h 2851"/>
                  <a:gd name="T66" fmla="*/ 1886 w 2093"/>
                  <a:gd name="T67" fmla="*/ 1684 h 2851"/>
                  <a:gd name="T68" fmla="*/ 1678 w 2093"/>
                  <a:gd name="T69" fmla="*/ 1893 h 2851"/>
                  <a:gd name="T70" fmla="*/ 1416 w 2093"/>
                  <a:gd name="T71" fmla="*/ 2039 h 2851"/>
                  <a:gd name="T72" fmla="*/ 1391 w 2093"/>
                  <a:gd name="T73" fmla="*/ 2652 h 2851"/>
                  <a:gd name="T74" fmla="*/ 1293 w 2093"/>
                  <a:gd name="T75" fmla="*/ 2789 h 2851"/>
                  <a:gd name="T76" fmla="*/ 1251 w 2093"/>
                  <a:gd name="T77" fmla="*/ 2848 h 2851"/>
                  <a:gd name="T78" fmla="*/ 825 w 2093"/>
                  <a:gd name="T79" fmla="*/ 2838 h 2851"/>
                  <a:gd name="T80" fmla="*/ 800 w 2093"/>
                  <a:gd name="T81" fmla="*/ 2665 h 2851"/>
                  <a:gd name="T82" fmla="*/ 689 w 2093"/>
                  <a:gd name="T83" fmla="*/ 2640 h 2851"/>
                  <a:gd name="T84" fmla="*/ 607 w 2093"/>
                  <a:gd name="T85" fmla="*/ 2009 h 2851"/>
                  <a:gd name="T86" fmla="*/ 357 w 2093"/>
                  <a:gd name="T87" fmla="*/ 1846 h 2851"/>
                  <a:gd name="T88" fmla="*/ 165 w 2093"/>
                  <a:gd name="T89" fmla="*/ 1622 h 2851"/>
                  <a:gd name="T90" fmla="*/ 43 w 2093"/>
                  <a:gd name="T91" fmla="*/ 1354 h 2851"/>
                  <a:gd name="T92" fmla="*/ 0 w 2093"/>
                  <a:gd name="T93" fmla="*/ 1053 h 2851"/>
                  <a:gd name="T94" fmla="*/ 48 w 2093"/>
                  <a:gd name="T95" fmla="*/ 736 h 2851"/>
                  <a:gd name="T96" fmla="*/ 184 w 2093"/>
                  <a:gd name="T97" fmla="*/ 456 h 2851"/>
                  <a:gd name="T98" fmla="*/ 393 w 2093"/>
                  <a:gd name="T99" fmla="*/ 231 h 2851"/>
                  <a:gd name="T100" fmla="*/ 657 w 2093"/>
                  <a:gd name="T101" fmla="*/ 75 h 2851"/>
                  <a:gd name="T102" fmla="*/ 965 w 2093"/>
                  <a:gd name="T103" fmla="*/ 3 h 2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3" h="2851">
                    <a:moveTo>
                      <a:pt x="800" y="2231"/>
                    </a:moveTo>
                    <a:lnTo>
                      <a:pt x="800" y="2540"/>
                    </a:lnTo>
                    <a:lnTo>
                      <a:pt x="862" y="2540"/>
                    </a:lnTo>
                    <a:lnTo>
                      <a:pt x="882" y="2543"/>
                    </a:lnTo>
                    <a:lnTo>
                      <a:pt x="899" y="2553"/>
                    </a:lnTo>
                    <a:lnTo>
                      <a:pt x="911" y="2566"/>
                    </a:lnTo>
                    <a:lnTo>
                      <a:pt x="921" y="2583"/>
                    </a:lnTo>
                    <a:lnTo>
                      <a:pt x="924" y="2603"/>
                    </a:lnTo>
                    <a:lnTo>
                      <a:pt x="924" y="2726"/>
                    </a:lnTo>
                    <a:lnTo>
                      <a:pt x="1169" y="2726"/>
                    </a:lnTo>
                    <a:lnTo>
                      <a:pt x="1169" y="2603"/>
                    </a:lnTo>
                    <a:lnTo>
                      <a:pt x="1172" y="2583"/>
                    </a:lnTo>
                    <a:lnTo>
                      <a:pt x="1182" y="2566"/>
                    </a:lnTo>
                    <a:lnTo>
                      <a:pt x="1194" y="2553"/>
                    </a:lnTo>
                    <a:lnTo>
                      <a:pt x="1211" y="2543"/>
                    </a:lnTo>
                    <a:lnTo>
                      <a:pt x="1231" y="2540"/>
                    </a:lnTo>
                    <a:lnTo>
                      <a:pt x="1293" y="2540"/>
                    </a:lnTo>
                    <a:lnTo>
                      <a:pt x="1293" y="2231"/>
                    </a:lnTo>
                    <a:lnTo>
                      <a:pt x="800" y="2231"/>
                    </a:lnTo>
                    <a:close/>
                    <a:moveTo>
                      <a:pt x="1045" y="123"/>
                    </a:moveTo>
                    <a:lnTo>
                      <a:pt x="971" y="127"/>
                    </a:lnTo>
                    <a:lnTo>
                      <a:pt x="896" y="136"/>
                    </a:lnTo>
                    <a:lnTo>
                      <a:pt x="825" y="151"/>
                    </a:lnTo>
                    <a:lnTo>
                      <a:pt x="755" y="171"/>
                    </a:lnTo>
                    <a:lnTo>
                      <a:pt x="688" y="197"/>
                    </a:lnTo>
                    <a:lnTo>
                      <a:pt x="623" y="228"/>
                    </a:lnTo>
                    <a:lnTo>
                      <a:pt x="561" y="263"/>
                    </a:lnTo>
                    <a:lnTo>
                      <a:pt x="502" y="303"/>
                    </a:lnTo>
                    <a:lnTo>
                      <a:pt x="446" y="347"/>
                    </a:lnTo>
                    <a:lnTo>
                      <a:pt x="394" y="396"/>
                    </a:lnTo>
                    <a:lnTo>
                      <a:pt x="345" y="449"/>
                    </a:lnTo>
                    <a:lnTo>
                      <a:pt x="301" y="505"/>
                    </a:lnTo>
                    <a:lnTo>
                      <a:pt x="261" y="564"/>
                    </a:lnTo>
                    <a:lnTo>
                      <a:pt x="226" y="626"/>
                    </a:lnTo>
                    <a:lnTo>
                      <a:pt x="195" y="692"/>
                    </a:lnTo>
                    <a:lnTo>
                      <a:pt x="170" y="759"/>
                    </a:lnTo>
                    <a:lnTo>
                      <a:pt x="150" y="830"/>
                    </a:lnTo>
                    <a:lnTo>
                      <a:pt x="136" y="903"/>
                    </a:lnTo>
                    <a:lnTo>
                      <a:pt x="126" y="977"/>
                    </a:lnTo>
                    <a:lnTo>
                      <a:pt x="123" y="1053"/>
                    </a:lnTo>
                    <a:lnTo>
                      <a:pt x="126" y="1128"/>
                    </a:lnTo>
                    <a:lnTo>
                      <a:pt x="135" y="1202"/>
                    </a:lnTo>
                    <a:lnTo>
                      <a:pt x="149" y="1274"/>
                    </a:lnTo>
                    <a:lnTo>
                      <a:pt x="169" y="1343"/>
                    </a:lnTo>
                    <a:lnTo>
                      <a:pt x="193" y="1411"/>
                    </a:lnTo>
                    <a:lnTo>
                      <a:pt x="224" y="1477"/>
                    </a:lnTo>
                    <a:lnTo>
                      <a:pt x="258" y="1539"/>
                    </a:lnTo>
                    <a:lnTo>
                      <a:pt x="298" y="1598"/>
                    </a:lnTo>
                    <a:lnTo>
                      <a:pt x="342" y="1655"/>
                    </a:lnTo>
                    <a:lnTo>
                      <a:pt x="391" y="1708"/>
                    </a:lnTo>
                    <a:lnTo>
                      <a:pt x="442" y="1756"/>
                    </a:lnTo>
                    <a:lnTo>
                      <a:pt x="499" y="1802"/>
                    </a:lnTo>
                    <a:lnTo>
                      <a:pt x="558" y="1842"/>
                    </a:lnTo>
                    <a:lnTo>
                      <a:pt x="621" y="1878"/>
                    </a:lnTo>
                    <a:lnTo>
                      <a:pt x="689" y="1910"/>
                    </a:lnTo>
                    <a:lnTo>
                      <a:pt x="758" y="1936"/>
                    </a:lnTo>
                    <a:lnTo>
                      <a:pt x="772" y="1942"/>
                    </a:lnTo>
                    <a:lnTo>
                      <a:pt x="784" y="1953"/>
                    </a:lnTo>
                    <a:lnTo>
                      <a:pt x="793" y="1965"/>
                    </a:lnTo>
                    <a:lnTo>
                      <a:pt x="799" y="1979"/>
                    </a:lnTo>
                    <a:lnTo>
                      <a:pt x="800" y="1994"/>
                    </a:lnTo>
                    <a:lnTo>
                      <a:pt x="800" y="2107"/>
                    </a:lnTo>
                    <a:lnTo>
                      <a:pt x="1293" y="2107"/>
                    </a:lnTo>
                    <a:lnTo>
                      <a:pt x="1293" y="1994"/>
                    </a:lnTo>
                    <a:lnTo>
                      <a:pt x="1294" y="1979"/>
                    </a:lnTo>
                    <a:lnTo>
                      <a:pt x="1300" y="1965"/>
                    </a:lnTo>
                    <a:lnTo>
                      <a:pt x="1309" y="1953"/>
                    </a:lnTo>
                    <a:lnTo>
                      <a:pt x="1321" y="1942"/>
                    </a:lnTo>
                    <a:lnTo>
                      <a:pt x="1335" y="1936"/>
                    </a:lnTo>
                    <a:lnTo>
                      <a:pt x="1404" y="1910"/>
                    </a:lnTo>
                    <a:lnTo>
                      <a:pt x="1471" y="1878"/>
                    </a:lnTo>
                    <a:lnTo>
                      <a:pt x="1534" y="1842"/>
                    </a:lnTo>
                    <a:lnTo>
                      <a:pt x="1594" y="1802"/>
                    </a:lnTo>
                    <a:lnTo>
                      <a:pt x="1651" y="1756"/>
                    </a:lnTo>
                    <a:lnTo>
                      <a:pt x="1702" y="1708"/>
                    </a:lnTo>
                    <a:lnTo>
                      <a:pt x="1751" y="1655"/>
                    </a:lnTo>
                    <a:lnTo>
                      <a:pt x="1795" y="1598"/>
                    </a:lnTo>
                    <a:lnTo>
                      <a:pt x="1835" y="1539"/>
                    </a:lnTo>
                    <a:lnTo>
                      <a:pt x="1869" y="1477"/>
                    </a:lnTo>
                    <a:lnTo>
                      <a:pt x="1900" y="1411"/>
                    </a:lnTo>
                    <a:lnTo>
                      <a:pt x="1924" y="1343"/>
                    </a:lnTo>
                    <a:lnTo>
                      <a:pt x="1944" y="1274"/>
                    </a:lnTo>
                    <a:lnTo>
                      <a:pt x="1958" y="1202"/>
                    </a:lnTo>
                    <a:lnTo>
                      <a:pt x="1967" y="1128"/>
                    </a:lnTo>
                    <a:lnTo>
                      <a:pt x="1970" y="1053"/>
                    </a:lnTo>
                    <a:lnTo>
                      <a:pt x="1967" y="977"/>
                    </a:lnTo>
                    <a:lnTo>
                      <a:pt x="1957" y="903"/>
                    </a:lnTo>
                    <a:lnTo>
                      <a:pt x="1943" y="830"/>
                    </a:lnTo>
                    <a:lnTo>
                      <a:pt x="1923" y="759"/>
                    </a:lnTo>
                    <a:lnTo>
                      <a:pt x="1898" y="692"/>
                    </a:lnTo>
                    <a:lnTo>
                      <a:pt x="1867" y="626"/>
                    </a:lnTo>
                    <a:lnTo>
                      <a:pt x="1831" y="564"/>
                    </a:lnTo>
                    <a:lnTo>
                      <a:pt x="1792" y="505"/>
                    </a:lnTo>
                    <a:lnTo>
                      <a:pt x="1747" y="449"/>
                    </a:lnTo>
                    <a:lnTo>
                      <a:pt x="1699" y="396"/>
                    </a:lnTo>
                    <a:lnTo>
                      <a:pt x="1647" y="347"/>
                    </a:lnTo>
                    <a:lnTo>
                      <a:pt x="1591" y="303"/>
                    </a:lnTo>
                    <a:lnTo>
                      <a:pt x="1532" y="263"/>
                    </a:lnTo>
                    <a:lnTo>
                      <a:pt x="1470" y="228"/>
                    </a:lnTo>
                    <a:lnTo>
                      <a:pt x="1405" y="197"/>
                    </a:lnTo>
                    <a:lnTo>
                      <a:pt x="1338" y="171"/>
                    </a:lnTo>
                    <a:lnTo>
                      <a:pt x="1268" y="151"/>
                    </a:lnTo>
                    <a:lnTo>
                      <a:pt x="1197" y="136"/>
                    </a:lnTo>
                    <a:lnTo>
                      <a:pt x="1122" y="127"/>
                    </a:lnTo>
                    <a:lnTo>
                      <a:pt x="1045" y="123"/>
                    </a:lnTo>
                    <a:close/>
                    <a:moveTo>
                      <a:pt x="1045" y="0"/>
                    </a:moveTo>
                    <a:lnTo>
                      <a:pt x="1128" y="3"/>
                    </a:lnTo>
                    <a:lnTo>
                      <a:pt x="1208" y="12"/>
                    </a:lnTo>
                    <a:lnTo>
                      <a:pt x="1286" y="27"/>
                    </a:lnTo>
                    <a:lnTo>
                      <a:pt x="1362" y="48"/>
                    </a:lnTo>
                    <a:lnTo>
                      <a:pt x="1436" y="75"/>
                    </a:lnTo>
                    <a:lnTo>
                      <a:pt x="1506" y="106"/>
                    </a:lnTo>
                    <a:lnTo>
                      <a:pt x="1574" y="143"/>
                    </a:lnTo>
                    <a:lnTo>
                      <a:pt x="1639" y="186"/>
                    </a:lnTo>
                    <a:lnTo>
                      <a:pt x="1700" y="231"/>
                    </a:lnTo>
                    <a:lnTo>
                      <a:pt x="1759" y="282"/>
                    </a:lnTo>
                    <a:lnTo>
                      <a:pt x="1813" y="337"/>
                    </a:lnTo>
                    <a:lnTo>
                      <a:pt x="1863" y="395"/>
                    </a:lnTo>
                    <a:lnTo>
                      <a:pt x="1909" y="456"/>
                    </a:lnTo>
                    <a:lnTo>
                      <a:pt x="1950" y="522"/>
                    </a:lnTo>
                    <a:lnTo>
                      <a:pt x="1987" y="590"/>
                    </a:lnTo>
                    <a:lnTo>
                      <a:pt x="2018" y="662"/>
                    </a:lnTo>
                    <a:lnTo>
                      <a:pt x="2044" y="736"/>
                    </a:lnTo>
                    <a:lnTo>
                      <a:pt x="2065" y="812"/>
                    </a:lnTo>
                    <a:lnTo>
                      <a:pt x="2081" y="890"/>
                    </a:lnTo>
                    <a:lnTo>
                      <a:pt x="2090" y="971"/>
                    </a:lnTo>
                    <a:lnTo>
                      <a:pt x="2093" y="1053"/>
                    </a:lnTo>
                    <a:lnTo>
                      <a:pt x="2091" y="1130"/>
                    </a:lnTo>
                    <a:lnTo>
                      <a:pt x="2082" y="1206"/>
                    </a:lnTo>
                    <a:lnTo>
                      <a:pt x="2069" y="1281"/>
                    </a:lnTo>
                    <a:lnTo>
                      <a:pt x="2050" y="1354"/>
                    </a:lnTo>
                    <a:lnTo>
                      <a:pt x="2027" y="1425"/>
                    </a:lnTo>
                    <a:lnTo>
                      <a:pt x="1998" y="1493"/>
                    </a:lnTo>
                    <a:lnTo>
                      <a:pt x="1965" y="1559"/>
                    </a:lnTo>
                    <a:lnTo>
                      <a:pt x="1928" y="1622"/>
                    </a:lnTo>
                    <a:lnTo>
                      <a:pt x="1886" y="1684"/>
                    </a:lnTo>
                    <a:lnTo>
                      <a:pt x="1840" y="1741"/>
                    </a:lnTo>
                    <a:lnTo>
                      <a:pt x="1789" y="1796"/>
                    </a:lnTo>
                    <a:lnTo>
                      <a:pt x="1736" y="1846"/>
                    </a:lnTo>
                    <a:lnTo>
                      <a:pt x="1678" y="1893"/>
                    </a:lnTo>
                    <a:lnTo>
                      <a:pt x="1617" y="1936"/>
                    </a:lnTo>
                    <a:lnTo>
                      <a:pt x="1553" y="1975"/>
                    </a:lnTo>
                    <a:lnTo>
                      <a:pt x="1486" y="2009"/>
                    </a:lnTo>
                    <a:lnTo>
                      <a:pt x="1416" y="2039"/>
                    </a:lnTo>
                    <a:lnTo>
                      <a:pt x="1416" y="2603"/>
                    </a:lnTo>
                    <a:lnTo>
                      <a:pt x="1413" y="2623"/>
                    </a:lnTo>
                    <a:lnTo>
                      <a:pt x="1404" y="2640"/>
                    </a:lnTo>
                    <a:lnTo>
                      <a:pt x="1391" y="2652"/>
                    </a:lnTo>
                    <a:lnTo>
                      <a:pt x="1374" y="2662"/>
                    </a:lnTo>
                    <a:lnTo>
                      <a:pt x="1354" y="2665"/>
                    </a:lnTo>
                    <a:lnTo>
                      <a:pt x="1293" y="2665"/>
                    </a:lnTo>
                    <a:lnTo>
                      <a:pt x="1293" y="2789"/>
                    </a:lnTo>
                    <a:lnTo>
                      <a:pt x="1290" y="2809"/>
                    </a:lnTo>
                    <a:lnTo>
                      <a:pt x="1280" y="2826"/>
                    </a:lnTo>
                    <a:lnTo>
                      <a:pt x="1268" y="2838"/>
                    </a:lnTo>
                    <a:lnTo>
                      <a:pt x="1251" y="2848"/>
                    </a:lnTo>
                    <a:lnTo>
                      <a:pt x="1231" y="2851"/>
                    </a:lnTo>
                    <a:lnTo>
                      <a:pt x="862" y="2851"/>
                    </a:lnTo>
                    <a:lnTo>
                      <a:pt x="842" y="2848"/>
                    </a:lnTo>
                    <a:lnTo>
                      <a:pt x="825" y="2838"/>
                    </a:lnTo>
                    <a:lnTo>
                      <a:pt x="812" y="2826"/>
                    </a:lnTo>
                    <a:lnTo>
                      <a:pt x="803" y="2809"/>
                    </a:lnTo>
                    <a:lnTo>
                      <a:pt x="800" y="2789"/>
                    </a:lnTo>
                    <a:lnTo>
                      <a:pt x="800" y="2665"/>
                    </a:lnTo>
                    <a:lnTo>
                      <a:pt x="739" y="2665"/>
                    </a:lnTo>
                    <a:lnTo>
                      <a:pt x="719" y="2662"/>
                    </a:lnTo>
                    <a:lnTo>
                      <a:pt x="702" y="2652"/>
                    </a:lnTo>
                    <a:lnTo>
                      <a:pt x="689" y="2640"/>
                    </a:lnTo>
                    <a:lnTo>
                      <a:pt x="680" y="2623"/>
                    </a:lnTo>
                    <a:lnTo>
                      <a:pt x="677" y="2603"/>
                    </a:lnTo>
                    <a:lnTo>
                      <a:pt x="677" y="2039"/>
                    </a:lnTo>
                    <a:lnTo>
                      <a:pt x="607" y="2009"/>
                    </a:lnTo>
                    <a:lnTo>
                      <a:pt x="540" y="1975"/>
                    </a:lnTo>
                    <a:lnTo>
                      <a:pt x="476" y="1936"/>
                    </a:lnTo>
                    <a:lnTo>
                      <a:pt x="415" y="1893"/>
                    </a:lnTo>
                    <a:lnTo>
                      <a:pt x="357" y="1846"/>
                    </a:lnTo>
                    <a:lnTo>
                      <a:pt x="303" y="1796"/>
                    </a:lnTo>
                    <a:lnTo>
                      <a:pt x="253" y="1741"/>
                    </a:lnTo>
                    <a:lnTo>
                      <a:pt x="207" y="1684"/>
                    </a:lnTo>
                    <a:lnTo>
                      <a:pt x="165" y="1622"/>
                    </a:lnTo>
                    <a:lnTo>
                      <a:pt x="128" y="1559"/>
                    </a:lnTo>
                    <a:lnTo>
                      <a:pt x="95" y="1493"/>
                    </a:lnTo>
                    <a:lnTo>
                      <a:pt x="66" y="1425"/>
                    </a:lnTo>
                    <a:lnTo>
                      <a:pt x="43" y="1354"/>
                    </a:lnTo>
                    <a:lnTo>
                      <a:pt x="24" y="1281"/>
                    </a:lnTo>
                    <a:lnTo>
                      <a:pt x="11" y="1206"/>
                    </a:lnTo>
                    <a:lnTo>
                      <a:pt x="2" y="1130"/>
                    </a:lnTo>
                    <a:lnTo>
                      <a:pt x="0" y="1053"/>
                    </a:lnTo>
                    <a:lnTo>
                      <a:pt x="3" y="971"/>
                    </a:lnTo>
                    <a:lnTo>
                      <a:pt x="12" y="890"/>
                    </a:lnTo>
                    <a:lnTo>
                      <a:pt x="27" y="812"/>
                    </a:lnTo>
                    <a:lnTo>
                      <a:pt x="48" y="736"/>
                    </a:lnTo>
                    <a:lnTo>
                      <a:pt x="75" y="662"/>
                    </a:lnTo>
                    <a:lnTo>
                      <a:pt x="106" y="590"/>
                    </a:lnTo>
                    <a:lnTo>
                      <a:pt x="143" y="522"/>
                    </a:lnTo>
                    <a:lnTo>
                      <a:pt x="184" y="456"/>
                    </a:lnTo>
                    <a:lnTo>
                      <a:pt x="230" y="395"/>
                    </a:lnTo>
                    <a:lnTo>
                      <a:pt x="280" y="337"/>
                    </a:lnTo>
                    <a:lnTo>
                      <a:pt x="334" y="282"/>
                    </a:lnTo>
                    <a:lnTo>
                      <a:pt x="393" y="231"/>
                    </a:lnTo>
                    <a:lnTo>
                      <a:pt x="454" y="186"/>
                    </a:lnTo>
                    <a:lnTo>
                      <a:pt x="519" y="143"/>
                    </a:lnTo>
                    <a:lnTo>
                      <a:pt x="587" y="106"/>
                    </a:lnTo>
                    <a:lnTo>
                      <a:pt x="657" y="75"/>
                    </a:lnTo>
                    <a:lnTo>
                      <a:pt x="731" y="48"/>
                    </a:lnTo>
                    <a:lnTo>
                      <a:pt x="807" y="27"/>
                    </a:lnTo>
                    <a:lnTo>
                      <a:pt x="885" y="12"/>
                    </a:lnTo>
                    <a:lnTo>
                      <a:pt x="965" y="3"/>
                    </a:lnTo>
                    <a:lnTo>
                      <a:pt x="10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42"/>
              <p:cNvSpPr>
                <a:spLocks/>
              </p:cNvSpPr>
              <p:nvPr/>
            </p:nvSpPr>
            <p:spPr bwMode="auto">
              <a:xfrm>
                <a:off x="1455738" y="5067300"/>
                <a:ext cx="33337" cy="98425"/>
              </a:xfrm>
              <a:custGeom>
                <a:avLst/>
                <a:gdLst>
                  <a:gd name="T0" fmla="*/ 60 w 123"/>
                  <a:gd name="T1" fmla="*/ 0 h 372"/>
                  <a:gd name="T2" fmla="*/ 81 w 123"/>
                  <a:gd name="T3" fmla="*/ 3 h 372"/>
                  <a:gd name="T4" fmla="*/ 98 w 123"/>
                  <a:gd name="T5" fmla="*/ 12 h 372"/>
                  <a:gd name="T6" fmla="*/ 111 w 123"/>
                  <a:gd name="T7" fmla="*/ 26 h 372"/>
                  <a:gd name="T8" fmla="*/ 120 w 123"/>
                  <a:gd name="T9" fmla="*/ 43 h 372"/>
                  <a:gd name="T10" fmla="*/ 123 w 123"/>
                  <a:gd name="T11" fmla="*/ 62 h 372"/>
                  <a:gd name="T12" fmla="*/ 123 w 123"/>
                  <a:gd name="T13" fmla="*/ 310 h 372"/>
                  <a:gd name="T14" fmla="*/ 120 w 123"/>
                  <a:gd name="T15" fmla="*/ 330 h 372"/>
                  <a:gd name="T16" fmla="*/ 111 w 123"/>
                  <a:gd name="T17" fmla="*/ 347 h 372"/>
                  <a:gd name="T18" fmla="*/ 98 w 123"/>
                  <a:gd name="T19" fmla="*/ 359 h 372"/>
                  <a:gd name="T20" fmla="*/ 81 w 123"/>
                  <a:gd name="T21" fmla="*/ 369 h 372"/>
                  <a:gd name="T22" fmla="*/ 60 w 123"/>
                  <a:gd name="T23" fmla="*/ 372 h 372"/>
                  <a:gd name="T24" fmla="*/ 42 w 123"/>
                  <a:gd name="T25" fmla="*/ 369 h 372"/>
                  <a:gd name="T26" fmla="*/ 25 w 123"/>
                  <a:gd name="T27" fmla="*/ 359 h 372"/>
                  <a:gd name="T28" fmla="*/ 12 w 123"/>
                  <a:gd name="T29" fmla="*/ 347 h 372"/>
                  <a:gd name="T30" fmla="*/ 3 w 123"/>
                  <a:gd name="T31" fmla="*/ 330 h 372"/>
                  <a:gd name="T32" fmla="*/ 0 w 123"/>
                  <a:gd name="T33" fmla="*/ 310 h 372"/>
                  <a:gd name="T34" fmla="*/ 0 w 123"/>
                  <a:gd name="T35" fmla="*/ 62 h 372"/>
                  <a:gd name="T36" fmla="*/ 3 w 123"/>
                  <a:gd name="T37" fmla="*/ 43 h 372"/>
                  <a:gd name="T38" fmla="*/ 12 w 123"/>
                  <a:gd name="T39" fmla="*/ 26 h 372"/>
                  <a:gd name="T40" fmla="*/ 25 w 123"/>
                  <a:gd name="T41" fmla="*/ 12 h 372"/>
                  <a:gd name="T42" fmla="*/ 42 w 123"/>
                  <a:gd name="T43" fmla="*/ 3 h 372"/>
                  <a:gd name="T44" fmla="*/ 60 w 123"/>
                  <a:gd name="T4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3" h="372">
                    <a:moveTo>
                      <a:pt x="60" y="0"/>
                    </a:moveTo>
                    <a:lnTo>
                      <a:pt x="81" y="3"/>
                    </a:lnTo>
                    <a:lnTo>
                      <a:pt x="98" y="12"/>
                    </a:lnTo>
                    <a:lnTo>
                      <a:pt x="111" y="26"/>
                    </a:lnTo>
                    <a:lnTo>
                      <a:pt x="120" y="43"/>
                    </a:lnTo>
                    <a:lnTo>
                      <a:pt x="123" y="62"/>
                    </a:lnTo>
                    <a:lnTo>
                      <a:pt x="123" y="310"/>
                    </a:lnTo>
                    <a:lnTo>
                      <a:pt x="120" y="330"/>
                    </a:lnTo>
                    <a:lnTo>
                      <a:pt x="111" y="347"/>
                    </a:lnTo>
                    <a:lnTo>
                      <a:pt x="98" y="359"/>
                    </a:lnTo>
                    <a:lnTo>
                      <a:pt x="81" y="369"/>
                    </a:lnTo>
                    <a:lnTo>
                      <a:pt x="60" y="372"/>
                    </a:lnTo>
                    <a:lnTo>
                      <a:pt x="42" y="369"/>
                    </a:lnTo>
                    <a:lnTo>
                      <a:pt x="25" y="359"/>
                    </a:lnTo>
                    <a:lnTo>
                      <a:pt x="12" y="347"/>
                    </a:lnTo>
                    <a:lnTo>
                      <a:pt x="3" y="330"/>
                    </a:lnTo>
                    <a:lnTo>
                      <a:pt x="0" y="310"/>
                    </a:lnTo>
                    <a:lnTo>
                      <a:pt x="0" y="62"/>
                    </a:lnTo>
                    <a:lnTo>
                      <a:pt x="3" y="43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43"/>
              <p:cNvSpPr>
                <a:spLocks/>
              </p:cNvSpPr>
              <p:nvPr/>
            </p:nvSpPr>
            <p:spPr bwMode="auto">
              <a:xfrm>
                <a:off x="1781175" y="5461000"/>
                <a:ext cx="98425" cy="33338"/>
              </a:xfrm>
              <a:custGeom>
                <a:avLst/>
                <a:gdLst>
                  <a:gd name="T0" fmla="*/ 60 w 369"/>
                  <a:gd name="T1" fmla="*/ 0 h 123"/>
                  <a:gd name="T2" fmla="*/ 307 w 369"/>
                  <a:gd name="T3" fmla="*/ 0 h 123"/>
                  <a:gd name="T4" fmla="*/ 326 w 369"/>
                  <a:gd name="T5" fmla="*/ 3 h 123"/>
                  <a:gd name="T6" fmla="*/ 344 w 369"/>
                  <a:gd name="T7" fmla="*/ 11 h 123"/>
                  <a:gd name="T8" fmla="*/ 356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6 w 369"/>
                  <a:gd name="T17" fmla="*/ 98 h 123"/>
                  <a:gd name="T18" fmla="*/ 344 w 369"/>
                  <a:gd name="T19" fmla="*/ 112 h 123"/>
                  <a:gd name="T20" fmla="*/ 326 w 369"/>
                  <a:gd name="T21" fmla="*/ 120 h 123"/>
                  <a:gd name="T22" fmla="*/ 307 w 369"/>
                  <a:gd name="T23" fmla="*/ 123 h 123"/>
                  <a:gd name="T24" fmla="*/ 60 w 369"/>
                  <a:gd name="T25" fmla="*/ 123 h 123"/>
                  <a:gd name="T26" fmla="*/ 42 w 369"/>
                  <a:gd name="T27" fmla="*/ 120 h 123"/>
                  <a:gd name="T28" fmla="*/ 25 w 369"/>
                  <a:gd name="T29" fmla="*/ 112 h 123"/>
                  <a:gd name="T30" fmla="*/ 11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1 w 369"/>
                  <a:gd name="T39" fmla="*/ 25 h 123"/>
                  <a:gd name="T40" fmla="*/ 25 w 369"/>
                  <a:gd name="T41" fmla="*/ 11 h 123"/>
                  <a:gd name="T42" fmla="*/ 42 w 369"/>
                  <a:gd name="T43" fmla="*/ 3 h 123"/>
                  <a:gd name="T44" fmla="*/ 60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0" y="0"/>
                    </a:moveTo>
                    <a:lnTo>
                      <a:pt x="307" y="0"/>
                    </a:lnTo>
                    <a:lnTo>
                      <a:pt x="326" y="3"/>
                    </a:lnTo>
                    <a:lnTo>
                      <a:pt x="344" y="11"/>
                    </a:lnTo>
                    <a:lnTo>
                      <a:pt x="356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6" y="98"/>
                    </a:lnTo>
                    <a:lnTo>
                      <a:pt x="344" y="112"/>
                    </a:lnTo>
                    <a:lnTo>
                      <a:pt x="326" y="120"/>
                    </a:lnTo>
                    <a:lnTo>
                      <a:pt x="307" y="123"/>
                    </a:lnTo>
                    <a:lnTo>
                      <a:pt x="60" y="123"/>
                    </a:lnTo>
                    <a:lnTo>
                      <a:pt x="42" y="120"/>
                    </a:lnTo>
                    <a:lnTo>
                      <a:pt x="25" y="112"/>
                    </a:lnTo>
                    <a:lnTo>
                      <a:pt x="11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1" y="25"/>
                    </a:lnTo>
                    <a:lnTo>
                      <a:pt x="25" y="11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44"/>
              <p:cNvSpPr>
                <a:spLocks/>
              </p:cNvSpPr>
              <p:nvPr/>
            </p:nvSpPr>
            <p:spPr bwMode="auto">
              <a:xfrm>
                <a:off x="1065213" y="5461000"/>
                <a:ext cx="96837" cy="33338"/>
              </a:xfrm>
              <a:custGeom>
                <a:avLst/>
                <a:gdLst>
                  <a:gd name="T0" fmla="*/ 62 w 369"/>
                  <a:gd name="T1" fmla="*/ 0 h 123"/>
                  <a:gd name="T2" fmla="*/ 308 w 369"/>
                  <a:gd name="T3" fmla="*/ 0 h 123"/>
                  <a:gd name="T4" fmla="*/ 327 w 369"/>
                  <a:gd name="T5" fmla="*/ 3 h 123"/>
                  <a:gd name="T6" fmla="*/ 344 w 369"/>
                  <a:gd name="T7" fmla="*/ 11 h 123"/>
                  <a:gd name="T8" fmla="*/ 358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8 w 369"/>
                  <a:gd name="T17" fmla="*/ 98 h 123"/>
                  <a:gd name="T18" fmla="*/ 344 w 369"/>
                  <a:gd name="T19" fmla="*/ 112 h 123"/>
                  <a:gd name="T20" fmla="*/ 327 w 369"/>
                  <a:gd name="T21" fmla="*/ 120 h 123"/>
                  <a:gd name="T22" fmla="*/ 308 w 369"/>
                  <a:gd name="T23" fmla="*/ 123 h 123"/>
                  <a:gd name="T24" fmla="*/ 62 w 369"/>
                  <a:gd name="T25" fmla="*/ 123 h 123"/>
                  <a:gd name="T26" fmla="*/ 43 w 369"/>
                  <a:gd name="T27" fmla="*/ 120 h 123"/>
                  <a:gd name="T28" fmla="*/ 25 w 369"/>
                  <a:gd name="T29" fmla="*/ 112 h 123"/>
                  <a:gd name="T30" fmla="*/ 13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3 w 369"/>
                  <a:gd name="T39" fmla="*/ 25 h 123"/>
                  <a:gd name="T40" fmla="*/ 25 w 369"/>
                  <a:gd name="T41" fmla="*/ 11 h 123"/>
                  <a:gd name="T42" fmla="*/ 43 w 369"/>
                  <a:gd name="T43" fmla="*/ 3 h 123"/>
                  <a:gd name="T44" fmla="*/ 62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2" y="0"/>
                    </a:moveTo>
                    <a:lnTo>
                      <a:pt x="308" y="0"/>
                    </a:lnTo>
                    <a:lnTo>
                      <a:pt x="327" y="3"/>
                    </a:lnTo>
                    <a:lnTo>
                      <a:pt x="344" y="11"/>
                    </a:lnTo>
                    <a:lnTo>
                      <a:pt x="358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8" y="98"/>
                    </a:lnTo>
                    <a:lnTo>
                      <a:pt x="344" y="112"/>
                    </a:lnTo>
                    <a:lnTo>
                      <a:pt x="327" y="120"/>
                    </a:lnTo>
                    <a:lnTo>
                      <a:pt x="308" y="123"/>
                    </a:lnTo>
                    <a:lnTo>
                      <a:pt x="62" y="123"/>
                    </a:lnTo>
                    <a:lnTo>
                      <a:pt x="43" y="120"/>
                    </a:lnTo>
                    <a:lnTo>
                      <a:pt x="25" y="112"/>
                    </a:lnTo>
                    <a:lnTo>
                      <a:pt x="13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3" y="25"/>
                    </a:lnTo>
                    <a:lnTo>
                      <a:pt x="25" y="11"/>
                    </a:lnTo>
                    <a:lnTo>
                      <a:pt x="43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45"/>
              <p:cNvSpPr>
                <a:spLocks/>
              </p:cNvSpPr>
              <p:nvPr/>
            </p:nvSpPr>
            <p:spPr bwMode="auto">
              <a:xfrm>
                <a:off x="1685925" y="5183188"/>
                <a:ext cx="79375" cy="79375"/>
              </a:xfrm>
              <a:custGeom>
                <a:avLst/>
                <a:gdLst>
                  <a:gd name="T0" fmla="*/ 236 w 297"/>
                  <a:gd name="T1" fmla="*/ 0 h 298"/>
                  <a:gd name="T2" fmla="*/ 250 w 297"/>
                  <a:gd name="T3" fmla="*/ 2 h 298"/>
                  <a:gd name="T4" fmla="*/ 265 w 297"/>
                  <a:gd name="T5" fmla="*/ 8 h 298"/>
                  <a:gd name="T6" fmla="*/ 279 w 297"/>
                  <a:gd name="T7" fmla="*/ 18 h 298"/>
                  <a:gd name="T8" fmla="*/ 289 w 297"/>
                  <a:gd name="T9" fmla="*/ 31 h 298"/>
                  <a:gd name="T10" fmla="*/ 294 w 297"/>
                  <a:gd name="T11" fmla="*/ 46 h 298"/>
                  <a:gd name="T12" fmla="*/ 297 w 297"/>
                  <a:gd name="T13" fmla="*/ 62 h 298"/>
                  <a:gd name="T14" fmla="*/ 294 w 297"/>
                  <a:gd name="T15" fmla="*/ 78 h 298"/>
                  <a:gd name="T16" fmla="*/ 289 w 297"/>
                  <a:gd name="T17" fmla="*/ 93 h 298"/>
                  <a:gd name="T18" fmla="*/ 279 w 297"/>
                  <a:gd name="T19" fmla="*/ 105 h 298"/>
                  <a:gd name="T20" fmla="*/ 105 w 297"/>
                  <a:gd name="T21" fmla="*/ 281 h 298"/>
                  <a:gd name="T22" fmla="*/ 92 w 297"/>
                  <a:gd name="T23" fmla="*/ 291 h 298"/>
                  <a:gd name="T24" fmla="*/ 77 w 297"/>
                  <a:gd name="T25" fmla="*/ 296 h 298"/>
                  <a:gd name="T26" fmla="*/ 62 w 297"/>
                  <a:gd name="T27" fmla="*/ 298 h 298"/>
                  <a:gd name="T28" fmla="*/ 46 w 297"/>
                  <a:gd name="T29" fmla="*/ 296 h 298"/>
                  <a:gd name="T30" fmla="*/ 31 w 297"/>
                  <a:gd name="T31" fmla="*/ 291 h 298"/>
                  <a:gd name="T32" fmla="*/ 17 w 297"/>
                  <a:gd name="T33" fmla="*/ 281 h 298"/>
                  <a:gd name="T34" fmla="*/ 8 w 297"/>
                  <a:gd name="T35" fmla="*/ 267 h 298"/>
                  <a:gd name="T36" fmla="*/ 2 w 297"/>
                  <a:gd name="T37" fmla="*/ 252 h 298"/>
                  <a:gd name="T38" fmla="*/ 0 w 297"/>
                  <a:gd name="T39" fmla="*/ 237 h 298"/>
                  <a:gd name="T40" fmla="*/ 2 w 297"/>
                  <a:gd name="T41" fmla="*/ 221 h 298"/>
                  <a:gd name="T42" fmla="*/ 8 w 297"/>
                  <a:gd name="T43" fmla="*/ 207 h 298"/>
                  <a:gd name="T44" fmla="*/ 17 w 297"/>
                  <a:gd name="T45" fmla="*/ 193 h 298"/>
                  <a:gd name="T46" fmla="*/ 192 w 297"/>
                  <a:gd name="T47" fmla="*/ 18 h 298"/>
                  <a:gd name="T48" fmla="*/ 205 w 297"/>
                  <a:gd name="T49" fmla="*/ 8 h 298"/>
                  <a:gd name="T50" fmla="*/ 220 w 297"/>
                  <a:gd name="T51" fmla="*/ 2 h 298"/>
                  <a:gd name="T52" fmla="*/ 236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236" y="0"/>
                    </a:moveTo>
                    <a:lnTo>
                      <a:pt x="250" y="2"/>
                    </a:lnTo>
                    <a:lnTo>
                      <a:pt x="265" y="8"/>
                    </a:lnTo>
                    <a:lnTo>
                      <a:pt x="279" y="18"/>
                    </a:lnTo>
                    <a:lnTo>
                      <a:pt x="289" y="31"/>
                    </a:lnTo>
                    <a:lnTo>
                      <a:pt x="294" y="46"/>
                    </a:lnTo>
                    <a:lnTo>
                      <a:pt x="297" y="62"/>
                    </a:lnTo>
                    <a:lnTo>
                      <a:pt x="294" y="78"/>
                    </a:lnTo>
                    <a:lnTo>
                      <a:pt x="289" y="93"/>
                    </a:lnTo>
                    <a:lnTo>
                      <a:pt x="279" y="105"/>
                    </a:lnTo>
                    <a:lnTo>
                      <a:pt x="105" y="281"/>
                    </a:lnTo>
                    <a:lnTo>
                      <a:pt x="92" y="291"/>
                    </a:lnTo>
                    <a:lnTo>
                      <a:pt x="77" y="296"/>
                    </a:lnTo>
                    <a:lnTo>
                      <a:pt x="62" y="298"/>
                    </a:lnTo>
                    <a:lnTo>
                      <a:pt x="46" y="296"/>
                    </a:lnTo>
                    <a:lnTo>
                      <a:pt x="31" y="291"/>
                    </a:lnTo>
                    <a:lnTo>
                      <a:pt x="17" y="281"/>
                    </a:lnTo>
                    <a:lnTo>
                      <a:pt x="8" y="267"/>
                    </a:lnTo>
                    <a:lnTo>
                      <a:pt x="2" y="252"/>
                    </a:lnTo>
                    <a:lnTo>
                      <a:pt x="0" y="237"/>
                    </a:lnTo>
                    <a:lnTo>
                      <a:pt x="2" y="221"/>
                    </a:lnTo>
                    <a:lnTo>
                      <a:pt x="8" y="207"/>
                    </a:lnTo>
                    <a:lnTo>
                      <a:pt x="17" y="193"/>
                    </a:lnTo>
                    <a:lnTo>
                      <a:pt x="192" y="18"/>
                    </a:lnTo>
                    <a:lnTo>
                      <a:pt x="205" y="8"/>
                    </a:lnTo>
                    <a:lnTo>
                      <a:pt x="220" y="2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46"/>
              <p:cNvSpPr>
                <a:spLocks/>
              </p:cNvSpPr>
              <p:nvPr/>
            </p:nvSpPr>
            <p:spPr bwMode="auto">
              <a:xfrm>
                <a:off x="1179513" y="5692775"/>
                <a:ext cx="79375" cy="79375"/>
              </a:xfrm>
              <a:custGeom>
                <a:avLst/>
                <a:gdLst>
                  <a:gd name="T0" fmla="*/ 235 w 297"/>
                  <a:gd name="T1" fmla="*/ 0 h 300"/>
                  <a:gd name="T2" fmla="*/ 251 w 297"/>
                  <a:gd name="T3" fmla="*/ 3 h 300"/>
                  <a:gd name="T4" fmla="*/ 266 w 297"/>
                  <a:gd name="T5" fmla="*/ 9 h 300"/>
                  <a:gd name="T6" fmla="*/ 280 w 297"/>
                  <a:gd name="T7" fmla="*/ 19 h 300"/>
                  <a:gd name="T8" fmla="*/ 289 w 297"/>
                  <a:gd name="T9" fmla="*/ 32 h 300"/>
                  <a:gd name="T10" fmla="*/ 295 w 297"/>
                  <a:gd name="T11" fmla="*/ 47 h 300"/>
                  <a:gd name="T12" fmla="*/ 297 w 297"/>
                  <a:gd name="T13" fmla="*/ 63 h 300"/>
                  <a:gd name="T14" fmla="*/ 295 w 297"/>
                  <a:gd name="T15" fmla="*/ 79 h 300"/>
                  <a:gd name="T16" fmla="*/ 289 w 297"/>
                  <a:gd name="T17" fmla="*/ 93 h 300"/>
                  <a:gd name="T18" fmla="*/ 280 w 297"/>
                  <a:gd name="T19" fmla="*/ 106 h 300"/>
                  <a:gd name="T20" fmla="*/ 105 w 297"/>
                  <a:gd name="T21" fmla="*/ 281 h 300"/>
                  <a:gd name="T22" fmla="*/ 92 w 297"/>
                  <a:gd name="T23" fmla="*/ 292 h 300"/>
                  <a:gd name="T24" fmla="*/ 77 w 297"/>
                  <a:gd name="T25" fmla="*/ 298 h 300"/>
                  <a:gd name="T26" fmla="*/ 61 w 297"/>
                  <a:gd name="T27" fmla="*/ 300 h 300"/>
                  <a:gd name="T28" fmla="*/ 45 w 297"/>
                  <a:gd name="T29" fmla="*/ 298 h 300"/>
                  <a:gd name="T30" fmla="*/ 31 w 297"/>
                  <a:gd name="T31" fmla="*/ 292 h 300"/>
                  <a:gd name="T32" fmla="*/ 18 w 297"/>
                  <a:gd name="T33" fmla="*/ 281 h 300"/>
                  <a:gd name="T34" fmla="*/ 8 w 297"/>
                  <a:gd name="T35" fmla="*/ 269 h 300"/>
                  <a:gd name="T36" fmla="*/ 2 w 297"/>
                  <a:gd name="T37" fmla="*/ 254 h 300"/>
                  <a:gd name="T38" fmla="*/ 0 w 297"/>
                  <a:gd name="T39" fmla="*/ 238 h 300"/>
                  <a:gd name="T40" fmla="*/ 2 w 297"/>
                  <a:gd name="T41" fmla="*/ 222 h 300"/>
                  <a:gd name="T42" fmla="*/ 8 w 297"/>
                  <a:gd name="T43" fmla="*/ 207 h 300"/>
                  <a:gd name="T44" fmla="*/ 18 w 297"/>
                  <a:gd name="T45" fmla="*/ 195 h 300"/>
                  <a:gd name="T46" fmla="*/ 192 w 297"/>
                  <a:gd name="T47" fmla="*/ 19 h 300"/>
                  <a:gd name="T48" fmla="*/ 205 w 297"/>
                  <a:gd name="T49" fmla="*/ 9 h 300"/>
                  <a:gd name="T50" fmla="*/ 220 w 297"/>
                  <a:gd name="T51" fmla="*/ 3 h 300"/>
                  <a:gd name="T52" fmla="*/ 235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235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89" y="32"/>
                    </a:lnTo>
                    <a:lnTo>
                      <a:pt x="295" y="47"/>
                    </a:lnTo>
                    <a:lnTo>
                      <a:pt x="297" y="63"/>
                    </a:lnTo>
                    <a:lnTo>
                      <a:pt x="295" y="79"/>
                    </a:lnTo>
                    <a:lnTo>
                      <a:pt x="289" y="93"/>
                    </a:lnTo>
                    <a:lnTo>
                      <a:pt x="280" y="106"/>
                    </a:lnTo>
                    <a:lnTo>
                      <a:pt x="105" y="281"/>
                    </a:lnTo>
                    <a:lnTo>
                      <a:pt x="92" y="292"/>
                    </a:lnTo>
                    <a:lnTo>
                      <a:pt x="77" y="298"/>
                    </a:lnTo>
                    <a:lnTo>
                      <a:pt x="61" y="300"/>
                    </a:lnTo>
                    <a:lnTo>
                      <a:pt x="45" y="298"/>
                    </a:lnTo>
                    <a:lnTo>
                      <a:pt x="31" y="292"/>
                    </a:lnTo>
                    <a:lnTo>
                      <a:pt x="18" y="281"/>
                    </a:lnTo>
                    <a:lnTo>
                      <a:pt x="8" y="269"/>
                    </a:lnTo>
                    <a:lnTo>
                      <a:pt x="2" y="254"/>
                    </a:lnTo>
                    <a:lnTo>
                      <a:pt x="0" y="238"/>
                    </a:lnTo>
                    <a:lnTo>
                      <a:pt x="2" y="222"/>
                    </a:lnTo>
                    <a:lnTo>
                      <a:pt x="8" y="207"/>
                    </a:lnTo>
                    <a:lnTo>
                      <a:pt x="18" y="195"/>
                    </a:lnTo>
                    <a:lnTo>
                      <a:pt x="192" y="19"/>
                    </a:lnTo>
                    <a:lnTo>
                      <a:pt x="205" y="9"/>
                    </a:lnTo>
                    <a:lnTo>
                      <a:pt x="220" y="3"/>
                    </a:lnTo>
                    <a:lnTo>
                      <a:pt x="2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47"/>
              <p:cNvSpPr>
                <a:spLocks/>
              </p:cNvSpPr>
              <p:nvPr/>
            </p:nvSpPr>
            <p:spPr bwMode="auto">
              <a:xfrm>
                <a:off x="1685925" y="5692775"/>
                <a:ext cx="79375" cy="79375"/>
              </a:xfrm>
              <a:custGeom>
                <a:avLst/>
                <a:gdLst>
                  <a:gd name="T0" fmla="*/ 62 w 297"/>
                  <a:gd name="T1" fmla="*/ 0 h 300"/>
                  <a:gd name="T2" fmla="*/ 77 w 297"/>
                  <a:gd name="T3" fmla="*/ 3 h 300"/>
                  <a:gd name="T4" fmla="*/ 92 w 297"/>
                  <a:gd name="T5" fmla="*/ 9 h 300"/>
                  <a:gd name="T6" fmla="*/ 105 w 297"/>
                  <a:gd name="T7" fmla="*/ 19 h 300"/>
                  <a:gd name="T8" fmla="*/ 279 w 297"/>
                  <a:gd name="T9" fmla="*/ 195 h 300"/>
                  <a:gd name="T10" fmla="*/ 289 w 297"/>
                  <a:gd name="T11" fmla="*/ 207 h 300"/>
                  <a:gd name="T12" fmla="*/ 294 w 297"/>
                  <a:gd name="T13" fmla="*/ 222 h 300"/>
                  <a:gd name="T14" fmla="*/ 297 w 297"/>
                  <a:gd name="T15" fmla="*/ 238 h 300"/>
                  <a:gd name="T16" fmla="*/ 294 w 297"/>
                  <a:gd name="T17" fmla="*/ 254 h 300"/>
                  <a:gd name="T18" fmla="*/ 289 w 297"/>
                  <a:gd name="T19" fmla="*/ 269 h 300"/>
                  <a:gd name="T20" fmla="*/ 279 w 297"/>
                  <a:gd name="T21" fmla="*/ 281 h 300"/>
                  <a:gd name="T22" fmla="*/ 266 w 297"/>
                  <a:gd name="T23" fmla="*/ 292 h 300"/>
                  <a:gd name="T24" fmla="*/ 251 w 297"/>
                  <a:gd name="T25" fmla="*/ 298 h 300"/>
                  <a:gd name="T26" fmla="*/ 236 w 297"/>
                  <a:gd name="T27" fmla="*/ 300 h 300"/>
                  <a:gd name="T28" fmla="*/ 220 w 297"/>
                  <a:gd name="T29" fmla="*/ 298 h 300"/>
                  <a:gd name="T30" fmla="*/ 205 w 297"/>
                  <a:gd name="T31" fmla="*/ 292 h 300"/>
                  <a:gd name="T32" fmla="*/ 192 w 297"/>
                  <a:gd name="T33" fmla="*/ 281 h 300"/>
                  <a:gd name="T34" fmla="*/ 17 w 297"/>
                  <a:gd name="T35" fmla="*/ 106 h 300"/>
                  <a:gd name="T36" fmla="*/ 8 w 297"/>
                  <a:gd name="T37" fmla="*/ 93 h 300"/>
                  <a:gd name="T38" fmla="*/ 2 w 297"/>
                  <a:gd name="T39" fmla="*/ 79 h 300"/>
                  <a:gd name="T40" fmla="*/ 0 w 297"/>
                  <a:gd name="T41" fmla="*/ 63 h 300"/>
                  <a:gd name="T42" fmla="*/ 2 w 297"/>
                  <a:gd name="T43" fmla="*/ 47 h 300"/>
                  <a:gd name="T44" fmla="*/ 8 w 297"/>
                  <a:gd name="T45" fmla="*/ 32 h 300"/>
                  <a:gd name="T46" fmla="*/ 17 w 297"/>
                  <a:gd name="T47" fmla="*/ 19 h 300"/>
                  <a:gd name="T48" fmla="*/ 31 w 297"/>
                  <a:gd name="T49" fmla="*/ 9 h 300"/>
                  <a:gd name="T50" fmla="*/ 46 w 297"/>
                  <a:gd name="T51" fmla="*/ 3 h 300"/>
                  <a:gd name="T52" fmla="*/ 62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62" y="0"/>
                    </a:moveTo>
                    <a:lnTo>
                      <a:pt x="77" y="3"/>
                    </a:lnTo>
                    <a:lnTo>
                      <a:pt x="92" y="9"/>
                    </a:lnTo>
                    <a:lnTo>
                      <a:pt x="105" y="19"/>
                    </a:lnTo>
                    <a:lnTo>
                      <a:pt x="279" y="195"/>
                    </a:lnTo>
                    <a:lnTo>
                      <a:pt x="289" y="207"/>
                    </a:lnTo>
                    <a:lnTo>
                      <a:pt x="294" y="222"/>
                    </a:lnTo>
                    <a:lnTo>
                      <a:pt x="297" y="238"/>
                    </a:lnTo>
                    <a:lnTo>
                      <a:pt x="294" y="254"/>
                    </a:lnTo>
                    <a:lnTo>
                      <a:pt x="289" y="269"/>
                    </a:lnTo>
                    <a:lnTo>
                      <a:pt x="279" y="281"/>
                    </a:lnTo>
                    <a:lnTo>
                      <a:pt x="266" y="292"/>
                    </a:lnTo>
                    <a:lnTo>
                      <a:pt x="251" y="298"/>
                    </a:lnTo>
                    <a:lnTo>
                      <a:pt x="236" y="300"/>
                    </a:lnTo>
                    <a:lnTo>
                      <a:pt x="220" y="298"/>
                    </a:lnTo>
                    <a:lnTo>
                      <a:pt x="205" y="292"/>
                    </a:lnTo>
                    <a:lnTo>
                      <a:pt x="192" y="281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7" y="19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48"/>
              <p:cNvSpPr>
                <a:spLocks/>
              </p:cNvSpPr>
              <p:nvPr/>
            </p:nvSpPr>
            <p:spPr bwMode="auto">
              <a:xfrm>
                <a:off x="1179513" y="5183188"/>
                <a:ext cx="79375" cy="79375"/>
              </a:xfrm>
              <a:custGeom>
                <a:avLst/>
                <a:gdLst>
                  <a:gd name="T0" fmla="*/ 61 w 297"/>
                  <a:gd name="T1" fmla="*/ 0 h 298"/>
                  <a:gd name="T2" fmla="*/ 77 w 297"/>
                  <a:gd name="T3" fmla="*/ 2 h 298"/>
                  <a:gd name="T4" fmla="*/ 92 w 297"/>
                  <a:gd name="T5" fmla="*/ 8 h 298"/>
                  <a:gd name="T6" fmla="*/ 105 w 297"/>
                  <a:gd name="T7" fmla="*/ 18 h 298"/>
                  <a:gd name="T8" fmla="*/ 280 w 297"/>
                  <a:gd name="T9" fmla="*/ 193 h 298"/>
                  <a:gd name="T10" fmla="*/ 289 w 297"/>
                  <a:gd name="T11" fmla="*/ 207 h 298"/>
                  <a:gd name="T12" fmla="*/ 295 w 297"/>
                  <a:gd name="T13" fmla="*/ 221 h 298"/>
                  <a:gd name="T14" fmla="*/ 297 w 297"/>
                  <a:gd name="T15" fmla="*/ 237 h 298"/>
                  <a:gd name="T16" fmla="*/ 295 w 297"/>
                  <a:gd name="T17" fmla="*/ 252 h 298"/>
                  <a:gd name="T18" fmla="*/ 289 w 297"/>
                  <a:gd name="T19" fmla="*/ 267 h 298"/>
                  <a:gd name="T20" fmla="*/ 280 w 297"/>
                  <a:gd name="T21" fmla="*/ 281 h 298"/>
                  <a:gd name="T22" fmla="*/ 266 w 297"/>
                  <a:gd name="T23" fmla="*/ 291 h 298"/>
                  <a:gd name="T24" fmla="*/ 251 w 297"/>
                  <a:gd name="T25" fmla="*/ 296 h 298"/>
                  <a:gd name="T26" fmla="*/ 235 w 297"/>
                  <a:gd name="T27" fmla="*/ 298 h 298"/>
                  <a:gd name="T28" fmla="*/ 220 w 297"/>
                  <a:gd name="T29" fmla="*/ 296 h 298"/>
                  <a:gd name="T30" fmla="*/ 205 w 297"/>
                  <a:gd name="T31" fmla="*/ 291 h 298"/>
                  <a:gd name="T32" fmla="*/ 192 w 297"/>
                  <a:gd name="T33" fmla="*/ 281 h 298"/>
                  <a:gd name="T34" fmla="*/ 18 w 297"/>
                  <a:gd name="T35" fmla="*/ 105 h 298"/>
                  <a:gd name="T36" fmla="*/ 8 w 297"/>
                  <a:gd name="T37" fmla="*/ 93 h 298"/>
                  <a:gd name="T38" fmla="*/ 2 w 297"/>
                  <a:gd name="T39" fmla="*/ 78 h 298"/>
                  <a:gd name="T40" fmla="*/ 0 w 297"/>
                  <a:gd name="T41" fmla="*/ 62 h 298"/>
                  <a:gd name="T42" fmla="*/ 2 w 297"/>
                  <a:gd name="T43" fmla="*/ 46 h 298"/>
                  <a:gd name="T44" fmla="*/ 8 w 297"/>
                  <a:gd name="T45" fmla="*/ 31 h 298"/>
                  <a:gd name="T46" fmla="*/ 18 w 297"/>
                  <a:gd name="T47" fmla="*/ 18 h 298"/>
                  <a:gd name="T48" fmla="*/ 32 w 297"/>
                  <a:gd name="T49" fmla="*/ 8 h 298"/>
                  <a:gd name="T50" fmla="*/ 47 w 297"/>
                  <a:gd name="T51" fmla="*/ 2 h 298"/>
                  <a:gd name="T52" fmla="*/ 61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61" y="0"/>
                    </a:moveTo>
                    <a:lnTo>
                      <a:pt x="77" y="2"/>
                    </a:lnTo>
                    <a:lnTo>
                      <a:pt x="92" y="8"/>
                    </a:lnTo>
                    <a:lnTo>
                      <a:pt x="105" y="18"/>
                    </a:lnTo>
                    <a:lnTo>
                      <a:pt x="280" y="193"/>
                    </a:lnTo>
                    <a:lnTo>
                      <a:pt x="289" y="207"/>
                    </a:lnTo>
                    <a:lnTo>
                      <a:pt x="295" y="221"/>
                    </a:lnTo>
                    <a:lnTo>
                      <a:pt x="297" y="237"/>
                    </a:lnTo>
                    <a:lnTo>
                      <a:pt x="295" y="252"/>
                    </a:lnTo>
                    <a:lnTo>
                      <a:pt x="289" y="267"/>
                    </a:lnTo>
                    <a:lnTo>
                      <a:pt x="280" y="281"/>
                    </a:lnTo>
                    <a:lnTo>
                      <a:pt x="266" y="291"/>
                    </a:lnTo>
                    <a:lnTo>
                      <a:pt x="251" y="296"/>
                    </a:lnTo>
                    <a:lnTo>
                      <a:pt x="235" y="298"/>
                    </a:lnTo>
                    <a:lnTo>
                      <a:pt x="220" y="296"/>
                    </a:lnTo>
                    <a:lnTo>
                      <a:pt x="205" y="291"/>
                    </a:lnTo>
                    <a:lnTo>
                      <a:pt x="192" y="281"/>
                    </a:lnTo>
                    <a:lnTo>
                      <a:pt x="18" y="105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49"/>
              <p:cNvSpPr>
                <a:spLocks/>
              </p:cNvSpPr>
              <p:nvPr/>
            </p:nvSpPr>
            <p:spPr bwMode="auto">
              <a:xfrm>
                <a:off x="1276350" y="5281613"/>
                <a:ext cx="212725" cy="212725"/>
              </a:xfrm>
              <a:custGeom>
                <a:avLst/>
                <a:gdLst>
                  <a:gd name="T0" fmla="*/ 737 w 800"/>
                  <a:gd name="T1" fmla="*/ 0 h 806"/>
                  <a:gd name="T2" fmla="*/ 758 w 800"/>
                  <a:gd name="T3" fmla="*/ 3 h 806"/>
                  <a:gd name="T4" fmla="*/ 775 w 800"/>
                  <a:gd name="T5" fmla="*/ 13 h 806"/>
                  <a:gd name="T6" fmla="*/ 788 w 800"/>
                  <a:gd name="T7" fmla="*/ 26 h 806"/>
                  <a:gd name="T8" fmla="*/ 797 w 800"/>
                  <a:gd name="T9" fmla="*/ 43 h 806"/>
                  <a:gd name="T10" fmla="*/ 800 w 800"/>
                  <a:gd name="T11" fmla="*/ 63 h 806"/>
                  <a:gd name="T12" fmla="*/ 797 w 800"/>
                  <a:gd name="T13" fmla="*/ 82 h 806"/>
                  <a:gd name="T14" fmla="*/ 788 w 800"/>
                  <a:gd name="T15" fmla="*/ 100 h 806"/>
                  <a:gd name="T16" fmla="*/ 775 w 800"/>
                  <a:gd name="T17" fmla="*/ 112 h 806"/>
                  <a:gd name="T18" fmla="*/ 758 w 800"/>
                  <a:gd name="T19" fmla="*/ 122 h 806"/>
                  <a:gd name="T20" fmla="*/ 737 w 800"/>
                  <a:gd name="T21" fmla="*/ 125 h 806"/>
                  <a:gd name="T22" fmla="*/ 676 w 800"/>
                  <a:gd name="T23" fmla="*/ 128 h 806"/>
                  <a:gd name="T24" fmla="*/ 615 w 800"/>
                  <a:gd name="T25" fmla="*/ 138 h 806"/>
                  <a:gd name="T26" fmla="*/ 556 w 800"/>
                  <a:gd name="T27" fmla="*/ 152 h 806"/>
                  <a:gd name="T28" fmla="*/ 499 w 800"/>
                  <a:gd name="T29" fmla="*/ 174 h 806"/>
                  <a:gd name="T30" fmla="*/ 446 w 800"/>
                  <a:gd name="T31" fmla="*/ 200 h 806"/>
                  <a:gd name="T32" fmla="*/ 394 w 800"/>
                  <a:gd name="T33" fmla="*/ 231 h 806"/>
                  <a:gd name="T34" fmla="*/ 347 w 800"/>
                  <a:gd name="T35" fmla="*/ 266 h 806"/>
                  <a:gd name="T36" fmla="*/ 303 w 800"/>
                  <a:gd name="T37" fmla="*/ 307 h 806"/>
                  <a:gd name="T38" fmla="*/ 263 w 800"/>
                  <a:gd name="T39" fmla="*/ 350 h 806"/>
                  <a:gd name="T40" fmla="*/ 228 w 800"/>
                  <a:gd name="T41" fmla="*/ 399 h 806"/>
                  <a:gd name="T42" fmla="*/ 197 w 800"/>
                  <a:gd name="T43" fmla="*/ 449 h 806"/>
                  <a:gd name="T44" fmla="*/ 172 w 800"/>
                  <a:gd name="T45" fmla="*/ 503 h 806"/>
                  <a:gd name="T46" fmla="*/ 151 w 800"/>
                  <a:gd name="T47" fmla="*/ 560 h 806"/>
                  <a:gd name="T48" fmla="*/ 135 w 800"/>
                  <a:gd name="T49" fmla="*/ 619 h 806"/>
                  <a:gd name="T50" fmla="*/ 126 w 800"/>
                  <a:gd name="T51" fmla="*/ 681 h 806"/>
                  <a:gd name="T52" fmla="*/ 122 w 800"/>
                  <a:gd name="T53" fmla="*/ 744 h 806"/>
                  <a:gd name="T54" fmla="*/ 119 w 800"/>
                  <a:gd name="T55" fmla="*/ 764 h 806"/>
                  <a:gd name="T56" fmla="*/ 111 w 800"/>
                  <a:gd name="T57" fmla="*/ 781 h 806"/>
                  <a:gd name="T58" fmla="*/ 97 w 800"/>
                  <a:gd name="T59" fmla="*/ 795 h 806"/>
                  <a:gd name="T60" fmla="*/ 80 w 800"/>
                  <a:gd name="T61" fmla="*/ 803 h 806"/>
                  <a:gd name="T62" fmla="*/ 62 w 800"/>
                  <a:gd name="T63" fmla="*/ 806 h 806"/>
                  <a:gd name="T64" fmla="*/ 42 w 800"/>
                  <a:gd name="T65" fmla="*/ 803 h 806"/>
                  <a:gd name="T66" fmla="*/ 25 w 800"/>
                  <a:gd name="T67" fmla="*/ 795 h 806"/>
                  <a:gd name="T68" fmla="*/ 11 w 800"/>
                  <a:gd name="T69" fmla="*/ 781 h 806"/>
                  <a:gd name="T70" fmla="*/ 3 w 800"/>
                  <a:gd name="T71" fmla="*/ 764 h 806"/>
                  <a:gd name="T72" fmla="*/ 0 w 800"/>
                  <a:gd name="T73" fmla="*/ 744 h 806"/>
                  <a:gd name="T74" fmla="*/ 3 w 800"/>
                  <a:gd name="T75" fmla="*/ 676 h 806"/>
                  <a:gd name="T76" fmla="*/ 11 w 800"/>
                  <a:gd name="T77" fmla="*/ 611 h 806"/>
                  <a:gd name="T78" fmla="*/ 26 w 800"/>
                  <a:gd name="T79" fmla="*/ 546 h 806"/>
                  <a:gd name="T80" fmla="*/ 46 w 800"/>
                  <a:gd name="T81" fmla="*/ 485 h 806"/>
                  <a:gd name="T82" fmla="*/ 71 w 800"/>
                  <a:gd name="T83" fmla="*/ 426 h 806"/>
                  <a:gd name="T84" fmla="*/ 100 w 800"/>
                  <a:gd name="T85" fmla="*/ 369 h 806"/>
                  <a:gd name="T86" fmla="*/ 135 w 800"/>
                  <a:gd name="T87" fmla="*/ 316 h 806"/>
                  <a:gd name="T88" fmla="*/ 174 w 800"/>
                  <a:gd name="T89" fmla="*/ 265 h 806"/>
                  <a:gd name="T90" fmla="*/ 216 w 800"/>
                  <a:gd name="T91" fmla="*/ 219 h 806"/>
                  <a:gd name="T92" fmla="*/ 263 w 800"/>
                  <a:gd name="T93" fmla="*/ 176 h 806"/>
                  <a:gd name="T94" fmla="*/ 312 w 800"/>
                  <a:gd name="T95" fmla="*/ 137 h 806"/>
                  <a:gd name="T96" fmla="*/ 366 w 800"/>
                  <a:gd name="T97" fmla="*/ 102 h 806"/>
                  <a:gd name="T98" fmla="*/ 422 w 800"/>
                  <a:gd name="T99" fmla="*/ 72 h 806"/>
                  <a:gd name="T100" fmla="*/ 481 w 800"/>
                  <a:gd name="T101" fmla="*/ 47 h 806"/>
                  <a:gd name="T102" fmla="*/ 542 w 800"/>
                  <a:gd name="T103" fmla="*/ 27 h 806"/>
                  <a:gd name="T104" fmla="*/ 606 w 800"/>
                  <a:gd name="T105" fmla="*/ 13 h 806"/>
                  <a:gd name="T106" fmla="*/ 671 w 800"/>
                  <a:gd name="T107" fmla="*/ 3 h 806"/>
                  <a:gd name="T108" fmla="*/ 737 w 800"/>
                  <a:gd name="T109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0" h="806">
                    <a:moveTo>
                      <a:pt x="737" y="0"/>
                    </a:moveTo>
                    <a:lnTo>
                      <a:pt x="758" y="3"/>
                    </a:lnTo>
                    <a:lnTo>
                      <a:pt x="775" y="13"/>
                    </a:lnTo>
                    <a:lnTo>
                      <a:pt x="788" y="26"/>
                    </a:lnTo>
                    <a:lnTo>
                      <a:pt x="797" y="43"/>
                    </a:lnTo>
                    <a:lnTo>
                      <a:pt x="800" y="63"/>
                    </a:lnTo>
                    <a:lnTo>
                      <a:pt x="797" y="82"/>
                    </a:lnTo>
                    <a:lnTo>
                      <a:pt x="788" y="100"/>
                    </a:lnTo>
                    <a:lnTo>
                      <a:pt x="775" y="112"/>
                    </a:lnTo>
                    <a:lnTo>
                      <a:pt x="758" y="122"/>
                    </a:lnTo>
                    <a:lnTo>
                      <a:pt x="737" y="125"/>
                    </a:lnTo>
                    <a:lnTo>
                      <a:pt x="676" y="128"/>
                    </a:lnTo>
                    <a:lnTo>
                      <a:pt x="615" y="138"/>
                    </a:lnTo>
                    <a:lnTo>
                      <a:pt x="556" y="152"/>
                    </a:lnTo>
                    <a:lnTo>
                      <a:pt x="499" y="174"/>
                    </a:lnTo>
                    <a:lnTo>
                      <a:pt x="446" y="200"/>
                    </a:lnTo>
                    <a:lnTo>
                      <a:pt x="394" y="231"/>
                    </a:lnTo>
                    <a:lnTo>
                      <a:pt x="347" y="266"/>
                    </a:lnTo>
                    <a:lnTo>
                      <a:pt x="303" y="307"/>
                    </a:lnTo>
                    <a:lnTo>
                      <a:pt x="263" y="350"/>
                    </a:lnTo>
                    <a:lnTo>
                      <a:pt x="228" y="399"/>
                    </a:lnTo>
                    <a:lnTo>
                      <a:pt x="197" y="449"/>
                    </a:lnTo>
                    <a:lnTo>
                      <a:pt x="172" y="503"/>
                    </a:lnTo>
                    <a:lnTo>
                      <a:pt x="151" y="560"/>
                    </a:lnTo>
                    <a:lnTo>
                      <a:pt x="135" y="619"/>
                    </a:lnTo>
                    <a:lnTo>
                      <a:pt x="126" y="681"/>
                    </a:lnTo>
                    <a:lnTo>
                      <a:pt x="122" y="744"/>
                    </a:lnTo>
                    <a:lnTo>
                      <a:pt x="119" y="764"/>
                    </a:lnTo>
                    <a:lnTo>
                      <a:pt x="111" y="781"/>
                    </a:lnTo>
                    <a:lnTo>
                      <a:pt x="97" y="795"/>
                    </a:lnTo>
                    <a:lnTo>
                      <a:pt x="80" y="803"/>
                    </a:lnTo>
                    <a:lnTo>
                      <a:pt x="62" y="806"/>
                    </a:lnTo>
                    <a:lnTo>
                      <a:pt x="42" y="803"/>
                    </a:lnTo>
                    <a:lnTo>
                      <a:pt x="25" y="795"/>
                    </a:lnTo>
                    <a:lnTo>
                      <a:pt x="11" y="781"/>
                    </a:lnTo>
                    <a:lnTo>
                      <a:pt x="3" y="764"/>
                    </a:lnTo>
                    <a:lnTo>
                      <a:pt x="0" y="744"/>
                    </a:lnTo>
                    <a:lnTo>
                      <a:pt x="3" y="676"/>
                    </a:lnTo>
                    <a:lnTo>
                      <a:pt x="11" y="611"/>
                    </a:lnTo>
                    <a:lnTo>
                      <a:pt x="26" y="546"/>
                    </a:lnTo>
                    <a:lnTo>
                      <a:pt x="46" y="485"/>
                    </a:lnTo>
                    <a:lnTo>
                      <a:pt x="71" y="426"/>
                    </a:lnTo>
                    <a:lnTo>
                      <a:pt x="100" y="369"/>
                    </a:lnTo>
                    <a:lnTo>
                      <a:pt x="135" y="316"/>
                    </a:lnTo>
                    <a:lnTo>
                      <a:pt x="174" y="265"/>
                    </a:lnTo>
                    <a:lnTo>
                      <a:pt x="216" y="219"/>
                    </a:lnTo>
                    <a:lnTo>
                      <a:pt x="263" y="176"/>
                    </a:lnTo>
                    <a:lnTo>
                      <a:pt x="312" y="137"/>
                    </a:lnTo>
                    <a:lnTo>
                      <a:pt x="366" y="102"/>
                    </a:lnTo>
                    <a:lnTo>
                      <a:pt x="422" y="72"/>
                    </a:lnTo>
                    <a:lnTo>
                      <a:pt x="481" y="47"/>
                    </a:lnTo>
                    <a:lnTo>
                      <a:pt x="542" y="27"/>
                    </a:lnTo>
                    <a:lnTo>
                      <a:pt x="606" y="13"/>
                    </a:lnTo>
                    <a:lnTo>
                      <a:pt x="671" y="3"/>
                    </a:lnTo>
                    <a:lnTo>
                      <a:pt x="7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3332806" y="1194861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18712" y="3602720"/>
            <a:ext cx="2160925" cy="2625585"/>
            <a:chOff x="5014793" y="3490511"/>
            <a:chExt cx="2159238" cy="2625585"/>
          </a:xfrm>
        </p:grpSpPr>
        <p:sp>
          <p:nvSpPr>
            <p:cNvPr id="92" name="Chevron 91"/>
            <p:cNvSpPr/>
            <p:nvPr/>
          </p:nvSpPr>
          <p:spPr>
            <a:xfrm>
              <a:off x="5014793" y="3490511"/>
              <a:ext cx="2159238" cy="30204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598653" y="3583946"/>
              <a:ext cx="991518" cy="2054854"/>
              <a:chOff x="1233889" y="3475613"/>
              <a:chExt cx="991518" cy="20548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0" name="Freeform 11"/>
            <p:cNvSpPr>
              <a:spLocks noEditPoints="1"/>
            </p:cNvSpPr>
            <p:nvPr/>
          </p:nvSpPr>
          <p:spPr bwMode="auto">
            <a:xfrm>
              <a:off x="5843909" y="4892785"/>
              <a:ext cx="501006" cy="498320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442959" y="574676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57098" y="1307069"/>
            <a:ext cx="2160925" cy="2597696"/>
            <a:chOff x="7151509" y="1194861"/>
            <a:chExt cx="2159238" cy="2597696"/>
          </a:xfrm>
        </p:grpSpPr>
        <p:sp>
          <p:nvSpPr>
            <p:cNvPr id="96" name="Chevron 95"/>
            <p:cNvSpPr/>
            <p:nvPr/>
          </p:nvSpPr>
          <p:spPr>
            <a:xfrm>
              <a:off x="7151509" y="3490511"/>
              <a:ext cx="2159238" cy="30204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 rot="10800000">
              <a:off x="7735369" y="1644268"/>
              <a:ext cx="991518" cy="2054854"/>
              <a:chOff x="1233889" y="3475613"/>
              <a:chExt cx="991518" cy="20548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980360" y="1875008"/>
              <a:ext cx="501536" cy="506452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160" name="Freeform 16"/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7583258" y="1194861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95482" y="3602720"/>
            <a:ext cx="2160925" cy="2625585"/>
            <a:chOff x="9288224" y="3490511"/>
            <a:chExt cx="2159238" cy="2625585"/>
          </a:xfrm>
        </p:grpSpPr>
        <p:sp>
          <p:nvSpPr>
            <p:cNvPr id="97" name="Chevron 96"/>
            <p:cNvSpPr/>
            <p:nvPr/>
          </p:nvSpPr>
          <p:spPr>
            <a:xfrm>
              <a:off x="9288224" y="3490511"/>
              <a:ext cx="2159238" cy="30204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9872084" y="3583946"/>
              <a:ext cx="991518" cy="2054854"/>
              <a:chOff x="1233889" y="3475613"/>
              <a:chExt cx="991518" cy="205485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0084433" y="4993391"/>
              <a:ext cx="566820" cy="329080"/>
              <a:chOff x="7718425" y="2973388"/>
              <a:chExt cx="669925" cy="388938"/>
            </a:xfrm>
            <a:solidFill>
              <a:schemeClr val="bg1"/>
            </a:solidFill>
          </p:grpSpPr>
          <p:sp>
            <p:nvSpPr>
              <p:cNvPr id="142" name="Freeform 23"/>
              <p:cNvSpPr>
                <a:spLocks noEditPoints="1"/>
              </p:cNvSpPr>
              <p:nvPr/>
            </p:nvSpPr>
            <p:spPr bwMode="auto">
              <a:xfrm>
                <a:off x="7718425" y="2973388"/>
                <a:ext cx="669925" cy="388938"/>
              </a:xfrm>
              <a:custGeom>
                <a:avLst/>
                <a:gdLst>
                  <a:gd name="T0" fmla="*/ 92 w 3380"/>
                  <a:gd name="T1" fmla="*/ 91 h 1956"/>
                  <a:gd name="T2" fmla="*/ 92 w 3380"/>
                  <a:gd name="T3" fmla="*/ 1865 h 1956"/>
                  <a:gd name="T4" fmla="*/ 3287 w 3380"/>
                  <a:gd name="T5" fmla="*/ 1865 h 1956"/>
                  <a:gd name="T6" fmla="*/ 3287 w 3380"/>
                  <a:gd name="T7" fmla="*/ 91 h 1956"/>
                  <a:gd name="T8" fmla="*/ 92 w 3380"/>
                  <a:gd name="T9" fmla="*/ 91 h 1956"/>
                  <a:gd name="T10" fmla="*/ 46 w 3380"/>
                  <a:gd name="T11" fmla="*/ 0 h 1956"/>
                  <a:gd name="T12" fmla="*/ 3333 w 3380"/>
                  <a:gd name="T13" fmla="*/ 0 h 1956"/>
                  <a:gd name="T14" fmla="*/ 3348 w 3380"/>
                  <a:gd name="T15" fmla="*/ 2 h 1956"/>
                  <a:gd name="T16" fmla="*/ 3361 w 3380"/>
                  <a:gd name="T17" fmla="*/ 9 h 1956"/>
                  <a:gd name="T18" fmla="*/ 3370 w 3380"/>
                  <a:gd name="T19" fmla="*/ 19 h 1956"/>
                  <a:gd name="T20" fmla="*/ 3377 w 3380"/>
                  <a:gd name="T21" fmla="*/ 31 h 1956"/>
                  <a:gd name="T22" fmla="*/ 3380 w 3380"/>
                  <a:gd name="T23" fmla="*/ 45 h 1956"/>
                  <a:gd name="T24" fmla="*/ 3380 w 3380"/>
                  <a:gd name="T25" fmla="*/ 1911 h 1956"/>
                  <a:gd name="T26" fmla="*/ 3377 w 3380"/>
                  <a:gd name="T27" fmla="*/ 1925 h 1956"/>
                  <a:gd name="T28" fmla="*/ 3370 w 3380"/>
                  <a:gd name="T29" fmla="*/ 1938 h 1956"/>
                  <a:gd name="T30" fmla="*/ 3361 w 3380"/>
                  <a:gd name="T31" fmla="*/ 1947 h 1956"/>
                  <a:gd name="T32" fmla="*/ 3348 w 3380"/>
                  <a:gd name="T33" fmla="*/ 1954 h 1956"/>
                  <a:gd name="T34" fmla="*/ 3333 w 3380"/>
                  <a:gd name="T35" fmla="*/ 1956 h 1956"/>
                  <a:gd name="T36" fmla="*/ 46 w 3380"/>
                  <a:gd name="T37" fmla="*/ 1956 h 1956"/>
                  <a:gd name="T38" fmla="*/ 31 w 3380"/>
                  <a:gd name="T39" fmla="*/ 1954 h 1956"/>
                  <a:gd name="T40" fmla="*/ 19 w 3380"/>
                  <a:gd name="T41" fmla="*/ 1947 h 1956"/>
                  <a:gd name="T42" fmla="*/ 9 w 3380"/>
                  <a:gd name="T43" fmla="*/ 1938 h 1956"/>
                  <a:gd name="T44" fmla="*/ 2 w 3380"/>
                  <a:gd name="T45" fmla="*/ 1925 h 1956"/>
                  <a:gd name="T46" fmla="*/ 0 w 3380"/>
                  <a:gd name="T47" fmla="*/ 1911 h 1956"/>
                  <a:gd name="T48" fmla="*/ 0 w 3380"/>
                  <a:gd name="T49" fmla="*/ 45 h 1956"/>
                  <a:gd name="T50" fmla="*/ 2 w 3380"/>
                  <a:gd name="T51" fmla="*/ 31 h 1956"/>
                  <a:gd name="T52" fmla="*/ 9 w 3380"/>
                  <a:gd name="T53" fmla="*/ 19 h 1956"/>
                  <a:gd name="T54" fmla="*/ 19 w 3380"/>
                  <a:gd name="T55" fmla="*/ 9 h 1956"/>
                  <a:gd name="T56" fmla="*/ 31 w 3380"/>
                  <a:gd name="T57" fmla="*/ 2 h 1956"/>
                  <a:gd name="T58" fmla="*/ 46 w 3380"/>
                  <a:gd name="T59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80" h="1956">
                    <a:moveTo>
                      <a:pt x="92" y="91"/>
                    </a:moveTo>
                    <a:lnTo>
                      <a:pt x="92" y="1865"/>
                    </a:lnTo>
                    <a:lnTo>
                      <a:pt x="3287" y="1865"/>
                    </a:lnTo>
                    <a:lnTo>
                      <a:pt x="3287" y="91"/>
                    </a:lnTo>
                    <a:lnTo>
                      <a:pt x="92" y="91"/>
                    </a:lnTo>
                    <a:close/>
                    <a:moveTo>
                      <a:pt x="46" y="0"/>
                    </a:moveTo>
                    <a:lnTo>
                      <a:pt x="3333" y="0"/>
                    </a:lnTo>
                    <a:lnTo>
                      <a:pt x="3348" y="2"/>
                    </a:lnTo>
                    <a:lnTo>
                      <a:pt x="3361" y="9"/>
                    </a:lnTo>
                    <a:lnTo>
                      <a:pt x="3370" y="19"/>
                    </a:lnTo>
                    <a:lnTo>
                      <a:pt x="3377" y="31"/>
                    </a:lnTo>
                    <a:lnTo>
                      <a:pt x="3380" y="45"/>
                    </a:lnTo>
                    <a:lnTo>
                      <a:pt x="3380" y="1911"/>
                    </a:lnTo>
                    <a:lnTo>
                      <a:pt x="3377" y="1925"/>
                    </a:lnTo>
                    <a:lnTo>
                      <a:pt x="3370" y="1938"/>
                    </a:lnTo>
                    <a:lnTo>
                      <a:pt x="3361" y="1947"/>
                    </a:lnTo>
                    <a:lnTo>
                      <a:pt x="3348" y="1954"/>
                    </a:lnTo>
                    <a:lnTo>
                      <a:pt x="3333" y="1956"/>
                    </a:lnTo>
                    <a:lnTo>
                      <a:pt x="46" y="1956"/>
                    </a:lnTo>
                    <a:lnTo>
                      <a:pt x="31" y="1954"/>
                    </a:lnTo>
                    <a:lnTo>
                      <a:pt x="19" y="1947"/>
                    </a:lnTo>
                    <a:lnTo>
                      <a:pt x="9" y="1938"/>
                    </a:lnTo>
                    <a:lnTo>
                      <a:pt x="2" y="1925"/>
                    </a:lnTo>
                    <a:lnTo>
                      <a:pt x="0" y="1911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4"/>
              <p:cNvSpPr>
                <a:spLocks/>
              </p:cNvSpPr>
              <p:nvPr/>
            </p:nvSpPr>
            <p:spPr bwMode="auto">
              <a:xfrm>
                <a:off x="8293100" y="2973388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61 w 480"/>
                  <a:gd name="T3" fmla="*/ 2 h 473"/>
                  <a:gd name="T4" fmla="*/ 73 w 480"/>
                  <a:gd name="T5" fmla="*/ 9 h 473"/>
                  <a:gd name="T6" fmla="*/ 83 w 480"/>
                  <a:gd name="T7" fmla="*/ 19 h 473"/>
                  <a:gd name="T8" fmla="*/ 89 w 480"/>
                  <a:gd name="T9" fmla="*/ 31 h 473"/>
                  <a:gd name="T10" fmla="*/ 92 w 480"/>
                  <a:gd name="T11" fmla="*/ 45 h 473"/>
                  <a:gd name="T12" fmla="*/ 95 w 480"/>
                  <a:gd name="T13" fmla="*/ 91 h 473"/>
                  <a:gd name="T14" fmla="*/ 104 w 480"/>
                  <a:gd name="T15" fmla="*/ 135 h 473"/>
                  <a:gd name="T16" fmla="*/ 118 w 480"/>
                  <a:gd name="T17" fmla="*/ 177 h 473"/>
                  <a:gd name="T18" fmla="*/ 138 w 480"/>
                  <a:gd name="T19" fmla="*/ 216 h 473"/>
                  <a:gd name="T20" fmla="*/ 163 w 480"/>
                  <a:gd name="T21" fmla="*/ 251 h 473"/>
                  <a:gd name="T22" fmla="*/ 192 w 480"/>
                  <a:gd name="T23" fmla="*/ 284 h 473"/>
                  <a:gd name="T24" fmla="*/ 225 w 480"/>
                  <a:gd name="T25" fmla="*/ 312 h 473"/>
                  <a:gd name="T26" fmla="*/ 261 w 480"/>
                  <a:gd name="T27" fmla="*/ 337 h 473"/>
                  <a:gd name="T28" fmla="*/ 300 w 480"/>
                  <a:gd name="T29" fmla="*/ 356 h 473"/>
                  <a:gd name="T30" fmla="*/ 342 w 480"/>
                  <a:gd name="T31" fmla="*/ 371 h 473"/>
                  <a:gd name="T32" fmla="*/ 387 w 480"/>
                  <a:gd name="T33" fmla="*/ 379 h 473"/>
                  <a:gd name="T34" fmla="*/ 433 w 480"/>
                  <a:gd name="T35" fmla="*/ 382 h 473"/>
                  <a:gd name="T36" fmla="*/ 448 w 480"/>
                  <a:gd name="T37" fmla="*/ 385 h 473"/>
                  <a:gd name="T38" fmla="*/ 461 w 480"/>
                  <a:gd name="T39" fmla="*/ 392 h 473"/>
                  <a:gd name="T40" fmla="*/ 470 w 480"/>
                  <a:gd name="T41" fmla="*/ 401 h 473"/>
                  <a:gd name="T42" fmla="*/ 477 w 480"/>
                  <a:gd name="T43" fmla="*/ 413 h 473"/>
                  <a:gd name="T44" fmla="*/ 480 w 480"/>
                  <a:gd name="T45" fmla="*/ 428 h 473"/>
                  <a:gd name="T46" fmla="*/ 477 w 480"/>
                  <a:gd name="T47" fmla="*/ 442 h 473"/>
                  <a:gd name="T48" fmla="*/ 470 w 480"/>
                  <a:gd name="T49" fmla="*/ 455 h 473"/>
                  <a:gd name="T50" fmla="*/ 461 w 480"/>
                  <a:gd name="T51" fmla="*/ 465 h 473"/>
                  <a:gd name="T52" fmla="*/ 448 w 480"/>
                  <a:gd name="T53" fmla="*/ 471 h 473"/>
                  <a:gd name="T54" fmla="*/ 433 w 480"/>
                  <a:gd name="T55" fmla="*/ 473 h 473"/>
                  <a:gd name="T56" fmla="*/ 383 w 480"/>
                  <a:gd name="T57" fmla="*/ 471 h 473"/>
                  <a:gd name="T58" fmla="*/ 334 w 480"/>
                  <a:gd name="T59" fmla="*/ 463 h 473"/>
                  <a:gd name="T60" fmla="*/ 288 w 480"/>
                  <a:gd name="T61" fmla="*/ 448 h 473"/>
                  <a:gd name="T62" fmla="*/ 243 w 480"/>
                  <a:gd name="T63" fmla="*/ 430 h 473"/>
                  <a:gd name="T64" fmla="*/ 201 w 480"/>
                  <a:gd name="T65" fmla="*/ 407 h 473"/>
                  <a:gd name="T66" fmla="*/ 162 w 480"/>
                  <a:gd name="T67" fmla="*/ 379 h 473"/>
                  <a:gd name="T68" fmla="*/ 127 w 480"/>
                  <a:gd name="T69" fmla="*/ 348 h 473"/>
                  <a:gd name="T70" fmla="*/ 95 w 480"/>
                  <a:gd name="T71" fmla="*/ 313 h 473"/>
                  <a:gd name="T72" fmla="*/ 67 w 480"/>
                  <a:gd name="T73" fmla="*/ 275 h 473"/>
                  <a:gd name="T74" fmla="*/ 44 w 480"/>
                  <a:gd name="T75" fmla="*/ 233 h 473"/>
                  <a:gd name="T76" fmla="*/ 25 w 480"/>
                  <a:gd name="T77" fmla="*/ 190 h 473"/>
                  <a:gd name="T78" fmla="*/ 11 w 480"/>
                  <a:gd name="T79" fmla="*/ 144 h 473"/>
                  <a:gd name="T80" fmla="*/ 3 w 480"/>
                  <a:gd name="T81" fmla="*/ 95 h 473"/>
                  <a:gd name="T82" fmla="*/ 0 w 480"/>
                  <a:gd name="T83" fmla="*/ 45 h 473"/>
                  <a:gd name="T84" fmla="*/ 2 w 480"/>
                  <a:gd name="T85" fmla="*/ 31 h 473"/>
                  <a:gd name="T86" fmla="*/ 8 w 480"/>
                  <a:gd name="T87" fmla="*/ 19 h 473"/>
                  <a:gd name="T88" fmla="*/ 19 w 480"/>
                  <a:gd name="T89" fmla="*/ 9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61" y="2"/>
                    </a:lnTo>
                    <a:lnTo>
                      <a:pt x="73" y="9"/>
                    </a:lnTo>
                    <a:lnTo>
                      <a:pt x="83" y="19"/>
                    </a:lnTo>
                    <a:lnTo>
                      <a:pt x="89" y="31"/>
                    </a:lnTo>
                    <a:lnTo>
                      <a:pt x="92" y="45"/>
                    </a:lnTo>
                    <a:lnTo>
                      <a:pt x="95" y="91"/>
                    </a:lnTo>
                    <a:lnTo>
                      <a:pt x="104" y="135"/>
                    </a:lnTo>
                    <a:lnTo>
                      <a:pt x="118" y="177"/>
                    </a:lnTo>
                    <a:lnTo>
                      <a:pt x="138" y="216"/>
                    </a:lnTo>
                    <a:lnTo>
                      <a:pt x="163" y="251"/>
                    </a:lnTo>
                    <a:lnTo>
                      <a:pt x="192" y="284"/>
                    </a:lnTo>
                    <a:lnTo>
                      <a:pt x="225" y="312"/>
                    </a:lnTo>
                    <a:lnTo>
                      <a:pt x="261" y="337"/>
                    </a:lnTo>
                    <a:lnTo>
                      <a:pt x="300" y="356"/>
                    </a:lnTo>
                    <a:lnTo>
                      <a:pt x="342" y="371"/>
                    </a:lnTo>
                    <a:lnTo>
                      <a:pt x="387" y="379"/>
                    </a:lnTo>
                    <a:lnTo>
                      <a:pt x="433" y="382"/>
                    </a:lnTo>
                    <a:lnTo>
                      <a:pt x="448" y="385"/>
                    </a:lnTo>
                    <a:lnTo>
                      <a:pt x="461" y="392"/>
                    </a:lnTo>
                    <a:lnTo>
                      <a:pt x="470" y="401"/>
                    </a:lnTo>
                    <a:lnTo>
                      <a:pt x="477" y="413"/>
                    </a:lnTo>
                    <a:lnTo>
                      <a:pt x="480" y="428"/>
                    </a:lnTo>
                    <a:lnTo>
                      <a:pt x="477" y="442"/>
                    </a:lnTo>
                    <a:lnTo>
                      <a:pt x="470" y="455"/>
                    </a:lnTo>
                    <a:lnTo>
                      <a:pt x="461" y="465"/>
                    </a:lnTo>
                    <a:lnTo>
                      <a:pt x="448" y="471"/>
                    </a:lnTo>
                    <a:lnTo>
                      <a:pt x="433" y="473"/>
                    </a:lnTo>
                    <a:lnTo>
                      <a:pt x="383" y="471"/>
                    </a:lnTo>
                    <a:lnTo>
                      <a:pt x="334" y="463"/>
                    </a:lnTo>
                    <a:lnTo>
                      <a:pt x="288" y="448"/>
                    </a:lnTo>
                    <a:lnTo>
                      <a:pt x="243" y="430"/>
                    </a:lnTo>
                    <a:lnTo>
                      <a:pt x="201" y="407"/>
                    </a:lnTo>
                    <a:lnTo>
                      <a:pt x="162" y="379"/>
                    </a:lnTo>
                    <a:lnTo>
                      <a:pt x="127" y="348"/>
                    </a:lnTo>
                    <a:lnTo>
                      <a:pt x="95" y="313"/>
                    </a:lnTo>
                    <a:lnTo>
                      <a:pt x="67" y="275"/>
                    </a:lnTo>
                    <a:lnTo>
                      <a:pt x="44" y="233"/>
                    </a:lnTo>
                    <a:lnTo>
                      <a:pt x="25" y="190"/>
                    </a:lnTo>
                    <a:lnTo>
                      <a:pt x="11" y="144"/>
                    </a:lnTo>
                    <a:lnTo>
                      <a:pt x="3" y="9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5"/>
              <p:cNvSpPr>
                <a:spLocks/>
              </p:cNvSpPr>
              <p:nvPr/>
            </p:nvSpPr>
            <p:spPr bwMode="auto">
              <a:xfrm>
                <a:off x="8293100" y="3268663"/>
                <a:ext cx="95250" cy="93663"/>
              </a:xfrm>
              <a:custGeom>
                <a:avLst/>
                <a:gdLst>
                  <a:gd name="T0" fmla="*/ 434 w 481"/>
                  <a:gd name="T1" fmla="*/ 0 h 473"/>
                  <a:gd name="T2" fmla="*/ 449 w 481"/>
                  <a:gd name="T3" fmla="*/ 2 h 473"/>
                  <a:gd name="T4" fmla="*/ 462 w 481"/>
                  <a:gd name="T5" fmla="*/ 8 h 473"/>
                  <a:gd name="T6" fmla="*/ 471 w 481"/>
                  <a:gd name="T7" fmla="*/ 19 h 473"/>
                  <a:gd name="T8" fmla="*/ 478 w 481"/>
                  <a:gd name="T9" fmla="*/ 31 h 473"/>
                  <a:gd name="T10" fmla="*/ 481 w 481"/>
                  <a:gd name="T11" fmla="*/ 45 h 473"/>
                  <a:gd name="T12" fmla="*/ 478 w 481"/>
                  <a:gd name="T13" fmla="*/ 60 h 473"/>
                  <a:gd name="T14" fmla="*/ 471 w 481"/>
                  <a:gd name="T15" fmla="*/ 72 h 473"/>
                  <a:gd name="T16" fmla="*/ 462 w 481"/>
                  <a:gd name="T17" fmla="*/ 82 h 473"/>
                  <a:gd name="T18" fmla="*/ 449 w 481"/>
                  <a:gd name="T19" fmla="*/ 89 h 473"/>
                  <a:gd name="T20" fmla="*/ 434 w 481"/>
                  <a:gd name="T21" fmla="*/ 91 h 473"/>
                  <a:gd name="T22" fmla="*/ 388 w 481"/>
                  <a:gd name="T23" fmla="*/ 94 h 473"/>
                  <a:gd name="T24" fmla="*/ 343 w 481"/>
                  <a:gd name="T25" fmla="*/ 103 h 473"/>
                  <a:gd name="T26" fmla="*/ 301 w 481"/>
                  <a:gd name="T27" fmla="*/ 117 h 473"/>
                  <a:gd name="T28" fmla="*/ 262 w 481"/>
                  <a:gd name="T29" fmla="*/ 136 h 473"/>
                  <a:gd name="T30" fmla="*/ 226 w 481"/>
                  <a:gd name="T31" fmla="*/ 161 h 473"/>
                  <a:gd name="T32" fmla="*/ 193 w 481"/>
                  <a:gd name="T33" fmla="*/ 189 h 473"/>
                  <a:gd name="T34" fmla="*/ 164 w 481"/>
                  <a:gd name="T35" fmla="*/ 222 h 473"/>
                  <a:gd name="T36" fmla="*/ 139 w 481"/>
                  <a:gd name="T37" fmla="*/ 257 h 473"/>
                  <a:gd name="T38" fmla="*/ 119 w 481"/>
                  <a:gd name="T39" fmla="*/ 297 h 473"/>
                  <a:gd name="T40" fmla="*/ 105 w 481"/>
                  <a:gd name="T41" fmla="*/ 338 h 473"/>
                  <a:gd name="T42" fmla="*/ 96 w 481"/>
                  <a:gd name="T43" fmla="*/ 382 h 473"/>
                  <a:gd name="T44" fmla="*/ 93 w 481"/>
                  <a:gd name="T45" fmla="*/ 428 h 473"/>
                  <a:gd name="T46" fmla="*/ 90 w 481"/>
                  <a:gd name="T47" fmla="*/ 442 h 473"/>
                  <a:gd name="T48" fmla="*/ 84 w 481"/>
                  <a:gd name="T49" fmla="*/ 455 h 473"/>
                  <a:gd name="T50" fmla="*/ 74 w 481"/>
                  <a:gd name="T51" fmla="*/ 464 h 473"/>
                  <a:gd name="T52" fmla="*/ 62 w 481"/>
                  <a:gd name="T53" fmla="*/ 471 h 473"/>
                  <a:gd name="T54" fmla="*/ 47 w 481"/>
                  <a:gd name="T55" fmla="*/ 473 h 473"/>
                  <a:gd name="T56" fmla="*/ 32 w 481"/>
                  <a:gd name="T57" fmla="*/ 471 h 473"/>
                  <a:gd name="T58" fmla="*/ 20 w 481"/>
                  <a:gd name="T59" fmla="*/ 464 h 473"/>
                  <a:gd name="T60" fmla="*/ 9 w 481"/>
                  <a:gd name="T61" fmla="*/ 455 h 473"/>
                  <a:gd name="T62" fmla="*/ 3 w 481"/>
                  <a:gd name="T63" fmla="*/ 442 h 473"/>
                  <a:gd name="T64" fmla="*/ 0 w 481"/>
                  <a:gd name="T65" fmla="*/ 428 h 473"/>
                  <a:gd name="T66" fmla="*/ 3 w 481"/>
                  <a:gd name="T67" fmla="*/ 378 h 473"/>
                  <a:gd name="T68" fmla="*/ 11 w 481"/>
                  <a:gd name="T69" fmla="*/ 330 h 473"/>
                  <a:gd name="T70" fmla="*/ 26 w 481"/>
                  <a:gd name="T71" fmla="*/ 283 h 473"/>
                  <a:gd name="T72" fmla="*/ 45 w 481"/>
                  <a:gd name="T73" fmla="*/ 240 h 473"/>
                  <a:gd name="T74" fmla="*/ 68 w 481"/>
                  <a:gd name="T75" fmla="*/ 198 h 473"/>
                  <a:gd name="T76" fmla="*/ 96 w 481"/>
                  <a:gd name="T77" fmla="*/ 160 h 473"/>
                  <a:gd name="T78" fmla="*/ 128 w 481"/>
                  <a:gd name="T79" fmla="*/ 125 h 473"/>
                  <a:gd name="T80" fmla="*/ 163 w 481"/>
                  <a:gd name="T81" fmla="*/ 94 h 473"/>
                  <a:gd name="T82" fmla="*/ 202 w 481"/>
                  <a:gd name="T83" fmla="*/ 66 h 473"/>
                  <a:gd name="T84" fmla="*/ 244 w 481"/>
                  <a:gd name="T85" fmla="*/ 43 h 473"/>
                  <a:gd name="T86" fmla="*/ 288 w 481"/>
                  <a:gd name="T87" fmla="*/ 25 h 473"/>
                  <a:gd name="T88" fmla="*/ 335 w 481"/>
                  <a:gd name="T89" fmla="*/ 11 h 473"/>
                  <a:gd name="T90" fmla="*/ 384 w 481"/>
                  <a:gd name="T91" fmla="*/ 3 h 473"/>
                  <a:gd name="T92" fmla="*/ 434 w 481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1" h="473">
                    <a:moveTo>
                      <a:pt x="434" y="0"/>
                    </a:moveTo>
                    <a:lnTo>
                      <a:pt x="449" y="2"/>
                    </a:lnTo>
                    <a:lnTo>
                      <a:pt x="462" y="8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1" y="45"/>
                    </a:lnTo>
                    <a:lnTo>
                      <a:pt x="478" y="60"/>
                    </a:lnTo>
                    <a:lnTo>
                      <a:pt x="471" y="72"/>
                    </a:lnTo>
                    <a:lnTo>
                      <a:pt x="462" y="82"/>
                    </a:lnTo>
                    <a:lnTo>
                      <a:pt x="449" y="89"/>
                    </a:lnTo>
                    <a:lnTo>
                      <a:pt x="434" y="91"/>
                    </a:lnTo>
                    <a:lnTo>
                      <a:pt x="388" y="94"/>
                    </a:lnTo>
                    <a:lnTo>
                      <a:pt x="343" y="103"/>
                    </a:lnTo>
                    <a:lnTo>
                      <a:pt x="301" y="117"/>
                    </a:lnTo>
                    <a:lnTo>
                      <a:pt x="262" y="136"/>
                    </a:lnTo>
                    <a:lnTo>
                      <a:pt x="226" y="161"/>
                    </a:lnTo>
                    <a:lnTo>
                      <a:pt x="193" y="189"/>
                    </a:lnTo>
                    <a:lnTo>
                      <a:pt x="164" y="222"/>
                    </a:lnTo>
                    <a:lnTo>
                      <a:pt x="139" y="257"/>
                    </a:lnTo>
                    <a:lnTo>
                      <a:pt x="119" y="297"/>
                    </a:lnTo>
                    <a:lnTo>
                      <a:pt x="105" y="338"/>
                    </a:lnTo>
                    <a:lnTo>
                      <a:pt x="96" y="382"/>
                    </a:lnTo>
                    <a:lnTo>
                      <a:pt x="93" y="428"/>
                    </a:lnTo>
                    <a:lnTo>
                      <a:pt x="90" y="442"/>
                    </a:lnTo>
                    <a:lnTo>
                      <a:pt x="84" y="455"/>
                    </a:lnTo>
                    <a:lnTo>
                      <a:pt x="74" y="464"/>
                    </a:lnTo>
                    <a:lnTo>
                      <a:pt x="62" y="471"/>
                    </a:lnTo>
                    <a:lnTo>
                      <a:pt x="47" y="473"/>
                    </a:lnTo>
                    <a:lnTo>
                      <a:pt x="32" y="471"/>
                    </a:lnTo>
                    <a:lnTo>
                      <a:pt x="20" y="464"/>
                    </a:lnTo>
                    <a:lnTo>
                      <a:pt x="9" y="455"/>
                    </a:lnTo>
                    <a:lnTo>
                      <a:pt x="3" y="442"/>
                    </a:lnTo>
                    <a:lnTo>
                      <a:pt x="0" y="428"/>
                    </a:lnTo>
                    <a:lnTo>
                      <a:pt x="3" y="378"/>
                    </a:lnTo>
                    <a:lnTo>
                      <a:pt x="11" y="330"/>
                    </a:lnTo>
                    <a:lnTo>
                      <a:pt x="26" y="283"/>
                    </a:lnTo>
                    <a:lnTo>
                      <a:pt x="45" y="240"/>
                    </a:lnTo>
                    <a:lnTo>
                      <a:pt x="68" y="198"/>
                    </a:lnTo>
                    <a:lnTo>
                      <a:pt x="96" y="160"/>
                    </a:lnTo>
                    <a:lnTo>
                      <a:pt x="128" y="125"/>
                    </a:lnTo>
                    <a:lnTo>
                      <a:pt x="163" y="94"/>
                    </a:lnTo>
                    <a:lnTo>
                      <a:pt x="202" y="66"/>
                    </a:lnTo>
                    <a:lnTo>
                      <a:pt x="244" y="43"/>
                    </a:lnTo>
                    <a:lnTo>
                      <a:pt x="288" y="25"/>
                    </a:lnTo>
                    <a:lnTo>
                      <a:pt x="335" y="11"/>
                    </a:lnTo>
                    <a:lnTo>
                      <a:pt x="384" y="3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26"/>
              <p:cNvSpPr>
                <a:spLocks/>
              </p:cNvSpPr>
              <p:nvPr/>
            </p:nvSpPr>
            <p:spPr bwMode="auto">
              <a:xfrm>
                <a:off x="7718425" y="2973388"/>
                <a:ext cx="95250" cy="93663"/>
              </a:xfrm>
              <a:custGeom>
                <a:avLst/>
                <a:gdLst>
                  <a:gd name="T0" fmla="*/ 434 w 480"/>
                  <a:gd name="T1" fmla="*/ 0 h 473"/>
                  <a:gd name="T2" fmla="*/ 448 w 480"/>
                  <a:gd name="T3" fmla="*/ 2 h 473"/>
                  <a:gd name="T4" fmla="*/ 461 w 480"/>
                  <a:gd name="T5" fmla="*/ 9 h 473"/>
                  <a:gd name="T6" fmla="*/ 471 w 480"/>
                  <a:gd name="T7" fmla="*/ 19 h 473"/>
                  <a:gd name="T8" fmla="*/ 478 w 480"/>
                  <a:gd name="T9" fmla="*/ 31 h 473"/>
                  <a:gd name="T10" fmla="*/ 480 w 480"/>
                  <a:gd name="T11" fmla="*/ 45 h 473"/>
                  <a:gd name="T12" fmla="*/ 478 w 480"/>
                  <a:gd name="T13" fmla="*/ 95 h 473"/>
                  <a:gd name="T14" fmla="*/ 469 w 480"/>
                  <a:gd name="T15" fmla="*/ 144 h 473"/>
                  <a:gd name="T16" fmla="*/ 455 w 480"/>
                  <a:gd name="T17" fmla="*/ 190 h 473"/>
                  <a:gd name="T18" fmla="*/ 436 w 480"/>
                  <a:gd name="T19" fmla="*/ 233 h 473"/>
                  <a:gd name="T20" fmla="*/ 413 w 480"/>
                  <a:gd name="T21" fmla="*/ 275 h 473"/>
                  <a:gd name="T22" fmla="*/ 384 w 480"/>
                  <a:gd name="T23" fmla="*/ 313 h 473"/>
                  <a:gd name="T24" fmla="*/ 353 w 480"/>
                  <a:gd name="T25" fmla="*/ 348 h 473"/>
                  <a:gd name="T26" fmla="*/ 317 w 480"/>
                  <a:gd name="T27" fmla="*/ 379 h 473"/>
                  <a:gd name="T28" fmla="*/ 279 w 480"/>
                  <a:gd name="T29" fmla="*/ 407 h 473"/>
                  <a:gd name="T30" fmla="*/ 237 w 480"/>
                  <a:gd name="T31" fmla="*/ 430 h 473"/>
                  <a:gd name="T32" fmla="*/ 193 w 480"/>
                  <a:gd name="T33" fmla="*/ 448 h 473"/>
                  <a:gd name="T34" fmla="*/ 146 w 480"/>
                  <a:gd name="T35" fmla="*/ 463 h 473"/>
                  <a:gd name="T36" fmla="*/ 96 w 480"/>
                  <a:gd name="T37" fmla="*/ 471 h 473"/>
                  <a:gd name="T38" fmla="*/ 46 w 480"/>
                  <a:gd name="T39" fmla="*/ 473 h 473"/>
                  <a:gd name="T40" fmla="*/ 31 w 480"/>
                  <a:gd name="T41" fmla="*/ 471 h 473"/>
                  <a:gd name="T42" fmla="*/ 19 w 480"/>
                  <a:gd name="T43" fmla="*/ 465 h 473"/>
                  <a:gd name="T44" fmla="*/ 9 w 480"/>
                  <a:gd name="T45" fmla="*/ 455 h 473"/>
                  <a:gd name="T46" fmla="*/ 2 w 480"/>
                  <a:gd name="T47" fmla="*/ 442 h 473"/>
                  <a:gd name="T48" fmla="*/ 0 w 480"/>
                  <a:gd name="T49" fmla="*/ 428 h 473"/>
                  <a:gd name="T50" fmla="*/ 2 w 480"/>
                  <a:gd name="T51" fmla="*/ 413 h 473"/>
                  <a:gd name="T52" fmla="*/ 9 w 480"/>
                  <a:gd name="T53" fmla="*/ 401 h 473"/>
                  <a:gd name="T54" fmla="*/ 19 w 480"/>
                  <a:gd name="T55" fmla="*/ 392 h 473"/>
                  <a:gd name="T56" fmla="*/ 31 w 480"/>
                  <a:gd name="T57" fmla="*/ 385 h 473"/>
                  <a:gd name="T58" fmla="*/ 46 w 480"/>
                  <a:gd name="T59" fmla="*/ 382 h 473"/>
                  <a:gd name="T60" fmla="*/ 92 w 480"/>
                  <a:gd name="T61" fmla="*/ 379 h 473"/>
                  <a:gd name="T62" fmla="*/ 136 w 480"/>
                  <a:gd name="T63" fmla="*/ 371 h 473"/>
                  <a:gd name="T64" fmla="*/ 179 w 480"/>
                  <a:gd name="T65" fmla="*/ 356 h 473"/>
                  <a:gd name="T66" fmla="*/ 218 w 480"/>
                  <a:gd name="T67" fmla="*/ 337 h 473"/>
                  <a:gd name="T68" fmla="*/ 254 w 480"/>
                  <a:gd name="T69" fmla="*/ 312 h 473"/>
                  <a:gd name="T70" fmla="*/ 288 w 480"/>
                  <a:gd name="T71" fmla="*/ 284 h 473"/>
                  <a:gd name="T72" fmla="*/ 316 w 480"/>
                  <a:gd name="T73" fmla="*/ 251 h 473"/>
                  <a:gd name="T74" fmla="*/ 341 w 480"/>
                  <a:gd name="T75" fmla="*/ 216 h 473"/>
                  <a:gd name="T76" fmla="*/ 361 w 480"/>
                  <a:gd name="T77" fmla="*/ 177 h 473"/>
                  <a:gd name="T78" fmla="*/ 376 w 480"/>
                  <a:gd name="T79" fmla="*/ 135 h 473"/>
                  <a:gd name="T80" fmla="*/ 384 w 480"/>
                  <a:gd name="T81" fmla="*/ 91 h 473"/>
                  <a:gd name="T82" fmla="*/ 387 w 480"/>
                  <a:gd name="T83" fmla="*/ 45 h 473"/>
                  <a:gd name="T84" fmla="*/ 391 w 480"/>
                  <a:gd name="T85" fmla="*/ 31 h 473"/>
                  <a:gd name="T86" fmla="*/ 397 w 480"/>
                  <a:gd name="T87" fmla="*/ 19 h 473"/>
                  <a:gd name="T88" fmla="*/ 406 w 480"/>
                  <a:gd name="T89" fmla="*/ 9 h 473"/>
                  <a:gd name="T90" fmla="*/ 419 w 480"/>
                  <a:gd name="T91" fmla="*/ 2 h 473"/>
                  <a:gd name="T92" fmla="*/ 434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34" y="0"/>
                    </a:moveTo>
                    <a:lnTo>
                      <a:pt x="448" y="2"/>
                    </a:lnTo>
                    <a:lnTo>
                      <a:pt x="461" y="9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0" y="45"/>
                    </a:lnTo>
                    <a:lnTo>
                      <a:pt x="478" y="95"/>
                    </a:lnTo>
                    <a:lnTo>
                      <a:pt x="469" y="144"/>
                    </a:lnTo>
                    <a:lnTo>
                      <a:pt x="455" y="190"/>
                    </a:lnTo>
                    <a:lnTo>
                      <a:pt x="436" y="233"/>
                    </a:lnTo>
                    <a:lnTo>
                      <a:pt x="413" y="275"/>
                    </a:lnTo>
                    <a:lnTo>
                      <a:pt x="384" y="313"/>
                    </a:lnTo>
                    <a:lnTo>
                      <a:pt x="353" y="348"/>
                    </a:lnTo>
                    <a:lnTo>
                      <a:pt x="317" y="379"/>
                    </a:lnTo>
                    <a:lnTo>
                      <a:pt x="279" y="407"/>
                    </a:lnTo>
                    <a:lnTo>
                      <a:pt x="237" y="430"/>
                    </a:lnTo>
                    <a:lnTo>
                      <a:pt x="193" y="448"/>
                    </a:lnTo>
                    <a:lnTo>
                      <a:pt x="146" y="463"/>
                    </a:lnTo>
                    <a:lnTo>
                      <a:pt x="96" y="471"/>
                    </a:lnTo>
                    <a:lnTo>
                      <a:pt x="46" y="473"/>
                    </a:lnTo>
                    <a:lnTo>
                      <a:pt x="31" y="471"/>
                    </a:lnTo>
                    <a:lnTo>
                      <a:pt x="19" y="465"/>
                    </a:lnTo>
                    <a:lnTo>
                      <a:pt x="9" y="455"/>
                    </a:lnTo>
                    <a:lnTo>
                      <a:pt x="2" y="442"/>
                    </a:lnTo>
                    <a:lnTo>
                      <a:pt x="0" y="428"/>
                    </a:lnTo>
                    <a:lnTo>
                      <a:pt x="2" y="413"/>
                    </a:lnTo>
                    <a:lnTo>
                      <a:pt x="9" y="401"/>
                    </a:lnTo>
                    <a:lnTo>
                      <a:pt x="19" y="392"/>
                    </a:lnTo>
                    <a:lnTo>
                      <a:pt x="31" y="385"/>
                    </a:lnTo>
                    <a:lnTo>
                      <a:pt x="46" y="382"/>
                    </a:lnTo>
                    <a:lnTo>
                      <a:pt x="92" y="379"/>
                    </a:lnTo>
                    <a:lnTo>
                      <a:pt x="136" y="371"/>
                    </a:lnTo>
                    <a:lnTo>
                      <a:pt x="179" y="356"/>
                    </a:lnTo>
                    <a:lnTo>
                      <a:pt x="218" y="337"/>
                    </a:lnTo>
                    <a:lnTo>
                      <a:pt x="254" y="312"/>
                    </a:lnTo>
                    <a:lnTo>
                      <a:pt x="288" y="284"/>
                    </a:lnTo>
                    <a:lnTo>
                      <a:pt x="316" y="251"/>
                    </a:lnTo>
                    <a:lnTo>
                      <a:pt x="341" y="216"/>
                    </a:lnTo>
                    <a:lnTo>
                      <a:pt x="361" y="177"/>
                    </a:lnTo>
                    <a:lnTo>
                      <a:pt x="376" y="135"/>
                    </a:lnTo>
                    <a:lnTo>
                      <a:pt x="384" y="91"/>
                    </a:lnTo>
                    <a:lnTo>
                      <a:pt x="387" y="45"/>
                    </a:lnTo>
                    <a:lnTo>
                      <a:pt x="391" y="31"/>
                    </a:lnTo>
                    <a:lnTo>
                      <a:pt x="397" y="19"/>
                    </a:lnTo>
                    <a:lnTo>
                      <a:pt x="406" y="9"/>
                    </a:lnTo>
                    <a:lnTo>
                      <a:pt x="419" y="2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27"/>
              <p:cNvSpPr>
                <a:spLocks/>
              </p:cNvSpPr>
              <p:nvPr/>
            </p:nvSpPr>
            <p:spPr bwMode="auto">
              <a:xfrm>
                <a:off x="7718425" y="3268663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96 w 480"/>
                  <a:gd name="T3" fmla="*/ 3 h 473"/>
                  <a:gd name="T4" fmla="*/ 146 w 480"/>
                  <a:gd name="T5" fmla="*/ 11 h 473"/>
                  <a:gd name="T6" fmla="*/ 193 w 480"/>
                  <a:gd name="T7" fmla="*/ 25 h 473"/>
                  <a:gd name="T8" fmla="*/ 237 w 480"/>
                  <a:gd name="T9" fmla="*/ 43 h 473"/>
                  <a:gd name="T10" fmla="*/ 279 w 480"/>
                  <a:gd name="T11" fmla="*/ 66 h 473"/>
                  <a:gd name="T12" fmla="*/ 317 w 480"/>
                  <a:gd name="T13" fmla="*/ 94 h 473"/>
                  <a:gd name="T14" fmla="*/ 353 w 480"/>
                  <a:gd name="T15" fmla="*/ 125 h 473"/>
                  <a:gd name="T16" fmla="*/ 384 w 480"/>
                  <a:gd name="T17" fmla="*/ 160 h 473"/>
                  <a:gd name="T18" fmla="*/ 413 w 480"/>
                  <a:gd name="T19" fmla="*/ 198 h 473"/>
                  <a:gd name="T20" fmla="*/ 436 w 480"/>
                  <a:gd name="T21" fmla="*/ 240 h 473"/>
                  <a:gd name="T22" fmla="*/ 455 w 480"/>
                  <a:gd name="T23" fmla="*/ 283 h 473"/>
                  <a:gd name="T24" fmla="*/ 469 w 480"/>
                  <a:gd name="T25" fmla="*/ 330 h 473"/>
                  <a:gd name="T26" fmla="*/ 478 w 480"/>
                  <a:gd name="T27" fmla="*/ 378 h 473"/>
                  <a:gd name="T28" fmla="*/ 480 w 480"/>
                  <a:gd name="T29" fmla="*/ 428 h 473"/>
                  <a:gd name="T30" fmla="*/ 478 w 480"/>
                  <a:gd name="T31" fmla="*/ 442 h 473"/>
                  <a:gd name="T32" fmla="*/ 471 w 480"/>
                  <a:gd name="T33" fmla="*/ 455 h 473"/>
                  <a:gd name="T34" fmla="*/ 461 w 480"/>
                  <a:gd name="T35" fmla="*/ 464 h 473"/>
                  <a:gd name="T36" fmla="*/ 448 w 480"/>
                  <a:gd name="T37" fmla="*/ 471 h 473"/>
                  <a:gd name="T38" fmla="*/ 434 w 480"/>
                  <a:gd name="T39" fmla="*/ 473 h 473"/>
                  <a:gd name="T40" fmla="*/ 419 w 480"/>
                  <a:gd name="T41" fmla="*/ 471 h 473"/>
                  <a:gd name="T42" fmla="*/ 406 w 480"/>
                  <a:gd name="T43" fmla="*/ 464 h 473"/>
                  <a:gd name="T44" fmla="*/ 397 w 480"/>
                  <a:gd name="T45" fmla="*/ 455 h 473"/>
                  <a:gd name="T46" fmla="*/ 391 w 480"/>
                  <a:gd name="T47" fmla="*/ 442 h 473"/>
                  <a:gd name="T48" fmla="*/ 387 w 480"/>
                  <a:gd name="T49" fmla="*/ 428 h 473"/>
                  <a:gd name="T50" fmla="*/ 384 w 480"/>
                  <a:gd name="T51" fmla="*/ 382 h 473"/>
                  <a:gd name="T52" fmla="*/ 376 w 480"/>
                  <a:gd name="T53" fmla="*/ 338 h 473"/>
                  <a:gd name="T54" fmla="*/ 361 w 480"/>
                  <a:gd name="T55" fmla="*/ 297 h 473"/>
                  <a:gd name="T56" fmla="*/ 341 w 480"/>
                  <a:gd name="T57" fmla="*/ 257 h 473"/>
                  <a:gd name="T58" fmla="*/ 316 w 480"/>
                  <a:gd name="T59" fmla="*/ 222 h 473"/>
                  <a:gd name="T60" fmla="*/ 288 w 480"/>
                  <a:gd name="T61" fmla="*/ 189 h 473"/>
                  <a:gd name="T62" fmla="*/ 254 w 480"/>
                  <a:gd name="T63" fmla="*/ 161 h 473"/>
                  <a:gd name="T64" fmla="*/ 218 w 480"/>
                  <a:gd name="T65" fmla="*/ 136 h 473"/>
                  <a:gd name="T66" fmla="*/ 179 w 480"/>
                  <a:gd name="T67" fmla="*/ 117 h 473"/>
                  <a:gd name="T68" fmla="*/ 136 w 480"/>
                  <a:gd name="T69" fmla="*/ 103 h 473"/>
                  <a:gd name="T70" fmla="*/ 92 w 480"/>
                  <a:gd name="T71" fmla="*/ 94 h 473"/>
                  <a:gd name="T72" fmla="*/ 46 w 480"/>
                  <a:gd name="T73" fmla="*/ 91 h 473"/>
                  <a:gd name="T74" fmla="*/ 31 w 480"/>
                  <a:gd name="T75" fmla="*/ 89 h 473"/>
                  <a:gd name="T76" fmla="*/ 19 w 480"/>
                  <a:gd name="T77" fmla="*/ 82 h 473"/>
                  <a:gd name="T78" fmla="*/ 9 w 480"/>
                  <a:gd name="T79" fmla="*/ 72 h 473"/>
                  <a:gd name="T80" fmla="*/ 2 w 480"/>
                  <a:gd name="T81" fmla="*/ 60 h 473"/>
                  <a:gd name="T82" fmla="*/ 0 w 480"/>
                  <a:gd name="T83" fmla="*/ 45 h 473"/>
                  <a:gd name="T84" fmla="*/ 2 w 480"/>
                  <a:gd name="T85" fmla="*/ 31 h 473"/>
                  <a:gd name="T86" fmla="*/ 9 w 480"/>
                  <a:gd name="T87" fmla="*/ 19 h 473"/>
                  <a:gd name="T88" fmla="*/ 19 w 480"/>
                  <a:gd name="T89" fmla="*/ 8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96" y="3"/>
                    </a:lnTo>
                    <a:lnTo>
                      <a:pt x="146" y="11"/>
                    </a:lnTo>
                    <a:lnTo>
                      <a:pt x="193" y="25"/>
                    </a:lnTo>
                    <a:lnTo>
                      <a:pt x="237" y="43"/>
                    </a:lnTo>
                    <a:lnTo>
                      <a:pt x="279" y="66"/>
                    </a:lnTo>
                    <a:lnTo>
                      <a:pt x="317" y="94"/>
                    </a:lnTo>
                    <a:lnTo>
                      <a:pt x="353" y="125"/>
                    </a:lnTo>
                    <a:lnTo>
                      <a:pt x="384" y="160"/>
                    </a:lnTo>
                    <a:lnTo>
                      <a:pt x="413" y="198"/>
                    </a:lnTo>
                    <a:lnTo>
                      <a:pt x="436" y="240"/>
                    </a:lnTo>
                    <a:lnTo>
                      <a:pt x="455" y="283"/>
                    </a:lnTo>
                    <a:lnTo>
                      <a:pt x="469" y="330"/>
                    </a:lnTo>
                    <a:lnTo>
                      <a:pt x="478" y="378"/>
                    </a:lnTo>
                    <a:lnTo>
                      <a:pt x="480" y="428"/>
                    </a:lnTo>
                    <a:lnTo>
                      <a:pt x="478" y="442"/>
                    </a:lnTo>
                    <a:lnTo>
                      <a:pt x="471" y="455"/>
                    </a:lnTo>
                    <a:lnTo>
                      <a:pt x="461" y="464"/>
                    </a:lnTo>
                    <a:lnTo>
                      <a:pt x="448" y="471"/>
                    </a:lnTo>
                    <a:lnTo>
                      <a:pt x="434" y="473"/>
                    </a:lnTo>
                    <a:lnTo>
                      <a:pt x="419" y="471"/>
                    </a:lnTo>
                    <a:lnTo>
                      <a:pt x="406" y="464"/>
                    </a:lnTo>
                    <a:lnTo>
                      <a:pt x="397" y="455"/>
                    </a:lnTo>
                    <a:lnTo>
                      <a:pt x="391" y="442"/>
                    </a:lnTo>
                    <a:lnTo>
                      <a:pt x="387" y="428"/>
                    </a:lnTo>
                    <a:lnTo>
                      <a:pt x="384" y="382"/>
                    </a:lnTo>
                    <a:lnTo>
                      <a:pt x="376" y="338"/>
                    </a:lnTo>
                    <a:lnTo>
                      <a:pt x="361" y="297"/>
                    </a:lnTo>
                    <a:lnTo>
                      <a:pt x="341" y="257"/>
                    </a:lnTo>
                    <a:lnTo>
                      <a:pt x="316" y="222"/>
                    </a:lnTo>
                    <a:lnTo>
                      <a:pt x="288" y="189"/>
                    </a:lnTo>
                    <a:lnTo>
                      <a:pt x="254" y="161"/>
                    </a:lnTo>
                    <a:lnTo>
                      <a:pt x="218" y="136"/>
                    </a:lnTo>
                    <a:lnTo>
                      <a:pt x="179" y="117"/>
                    </a:lnTo>
                    <a:lnTo>
                      <a:pt x="136" y="103"/>
                    </a:lnTo>
                    <a:lnTo>
                      <a:pt x="92" y="94"/>
                    </a:lnTo>
                    <a:lnTo>
                      <a:pt x="46" y="91"/>
                    </a:lnTo>
                    <a:lnTo>
                      <a:pt x="31" y="89"/>
                    </a:lnTo>
                    <a:lnTo>
                      <a:pt x="19" y="82"/>
                    </a:lnTo>
                    <a:lnTo>
                      <a:pt x="9" y="72"/>
                    </a:lnTo>
                    <a:lnTo>
                      <a:pt x="2" y="6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8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8"/>
              <p:cNvSpPr>
                <a:spLocks/>
              </p:cNvSpPr>
              <p:nvPr/>
            </p:nvSpPr>
            <p:spPr bwMode="auto">
              <a:xfrm>
                <a:off x="7985125" y="3070225"/>
                <a:ext cx="138113" cy="192088"/>
              </a:xfrm>
              <a:custGeom>
                <a:avLst/>
                <a:gdLst>
                  <a:gd name="T0" fmla="*/ 435 w 697"/>
                  <a:gd name="T1" fmla="*/ 6 h 972"/>
                  <a:gd name="T2" fmla="*/ 537 w 697"/>
                  <a:gd name="T3" fmla="*/ 32 h 972"/>
                  <a:gd name="T4" fmla="*/ 612 w 697"/>
                  <a:gd name="T5" fmla="*/ 65 h 972"/>
                  <a:gd name="T6" fmla="*/ 655 w 697"/>
                  <a:gd name="T7" fmla="*/ 92 h 972"/>
                  <a:gd name="T8" fmla="*/ 675 w 697"/>
                  <a:gd name="T9" fmla="*/ 110 h 972"/>
                  <a:gd name="T10" fmla="*/ 679 w 697"/>
                  <a:gd name="T11" fmla="*/ 151 h 972"/>
                  <a:gd name="T12" fmla="*/ 648 w 697"/>
                  <a:gd name="T13" fmla="*/ 178 h 972"/>
                  <a:gd name="T14" fmla="*/ 607 w 697"/>
                  <a:gd name="T15" fmla="*/ 170 h 972"/>
                  <a:gd name="T16" fmla="*/ 588 w 697"/>
                  <a:gd name="T17" fmla="*/ 157 h 972"/>
                  <a:gd name="T18" fmla="*/ 537 w 697"/>
                  <a:gd name="T19" fmla="*/ 130 h 972"/>
                  <a:gd name="T20" fmla="*/ 457 w 697"/>
                  <a:gd name="T21" fmla="*/ 103 h 972"/>
                  <a:gd name="T22" fmla="*/ 352 w 697"/>
                  <a:gd name="T23" fmla="*/ 91 h 972"/>
                  <a:gd name="T24" fmla="*/ 245 w 697"/>
                  <a:gd name="T25" fmla="*/ 108 h 972"/>
                  <a:gd name="T26" fmla="*/ 169 w 697"/>
                  <a:gd name="T27" fmla="*/ 158 h 972"/>
                  <a:gd name="T28" fmla="*/ 133 w 697"/>
                  <a:gd name="T29" fmla="*/ 236 h 972"/>
                  <a:gd name="T30" fmla="*/ 142 w 697"/>
                  <a:gd name="T31" fmla="*/ 313 h 972"/>
                  <a:gd name="T32" fmla="*/ 195 w 697"/>
                  <a:gd name="T33" fmla="*/ 369 h 972"/>
                  <a:gd name="T34" fmla="*/ 278 w 697"/>
                  <a:gd name="T35" fmla="*/ 413 h 972"/>
                  <a:gd name="T36" fmla="*/ 374 w 697"/>
                  <a:gd name="T37" fmla="*/ 449 h 972"/>
                  <a:gd name="T38" fmla="*/ 459 w 697"/>
                  <a:gd name="T39" fmla="*/ 476 h 972"/>
                  <a:gd name="T40" fmla="*/ 536 w 697"/>
                  <a:gd name="T41" fmla="*/ 506 h 972"/>
                  <a:gd name="T42" fmla="*/ 608 w 697"/>
                  <a:gd name="T43" fmla="*/ 549 h 972"/>
                  <a:gd name="T44" fmla="*/ 666 w 697"/>
                  <a:gd name="T45" fmla="*/ 608 h 972"/>
                  <a:gd name="T46" fmla="*/ 695 w 697"/>
                  <a:gd name="T47" fmla="*/ 690 h 972"/>
                  <a:gd name="T48" fmla="*/ 688 w 697"/>
                  <a:gd name="T49" fmla="*/ 786 h 972"/>
                  <a:gd name="T50" fmla="*/ 643 w 697"/>
                  <a:gd name="T51" fmla="*/ 864 h 972"/>
                  <a:gd name="T52" fmla="*/ 571 w 697"/>
                  <a:gd name="T53" fmla="*/ 919 h 972"/>
                  <a:gd name="T54" fmla="*/ 484 w 697"/>
                  <a:gd name="T55" fmla="*/ 956 h 972"/>
                  <a:gd name="T56" fmla="*/ 396 w 697"/>
                  <a:gd name="T57" fmla="*/ 971 h 972"/>
                  <a:gd name="T58" fmla="*/ 290 w 697"/>
                  <a:gd name="T59" fmla="*/ 964 h 972"/>
                  <a:gd name="T60" fmla="*/ 170 w 697"/>
                  <a:gd name="T61" fmla="*/ 927 h 972"/>
                  <a:gd name="T62" fmla="*/ 68 w 697"/>
                  <a:gd name="T63" fmla="*/ 876 h 972"/>
                  <a:gd name="T64" fmla="*/ 7 w 697"/>
                  <a:gd name="T65" fmla="*/ 832 h 972"/>
                  <a:gd name="T66" fmla="*/ 3 w 697"/>
                  <a:gd name="T67" fmla="*/ 791 h 972"/>
                  <a:gd name="T68" fmla="*/ 34 w 697"/>
                  <a:gd name="T69" fmla="*/ 762 h 972"/>
                  <a:gd name="T70" fmla="*/ 75 w 697"/>
                  <a:gd name="T71" fmla="*/ 771 h 972"/>
                  <a:gd name="T72" fmla="*/ 155 w 697"/>
                  <a:gd name="T73" fmla="*/ 819 h 972"/>
                  <a:gd name="T74" fmla="*/ 261 w 697"/>
                  <a:gd name="T75" fmla="*/ 863 h 972"/>
                  <a:gd name="T76" fmla="*/ 368 w 697"/>
                  <a:gd name="T77" fmla="*/ 881 h 972"/>
                  <a:gd name="T78" fmla="*/ 446 w 697"/>
                  <a:gd name="T79" fmla="*/ 872 h 972"/>
                  <a:gd name="T80" fmla="*/ 523 w 697"/>
                  <a:gd name="T81" fmla="*/ 842 h 972"/>
                  <a:gd name="T82" fmla="*/ 582 w 697"/>
                  <a:gd name="T83" fmla="*/ 792 h 972"/>
                  <a:gd name="T84" fmla="*/ 606 w 697"/>
                  <a:gd name="T85" fmla="*/ 722 h 972"/>
                  <a:gd name="T86" fmla="*/ 585 w 697"/>
                  <a:gd name="T87" fmla="*/ 655 h 972"/>
                  <a:gd name="T88" fmla="*/ 530 w 697"/>
                  <a:gd name="T89" fmla="*/ 606 h 972"/>
                  <a:gd name="T90" fmla="*/ 449 w 697"/>
                  <a:gd name="T91" fmla="*/ 569 h 972"/>
                  <a:gd name="T92" fmla="*/ 346 w 697"/>
                  <a:gd name="T93" fmla="*/ 535 h 972"/>
                  <a:gd name="T94" fmla="*/ 276 w 697"/>
                  <a:gd name="T95" fmla="*/ 510 h 972"/>
                  <a:gd name="T96" fmla="*/ 194 w 697"/>
                  <a:gd name="T97" fmla="*/ 474 h 972"/>
                  <a:gd name="T98" fmla="*/ 118 w 697"/>
                  <a:gd name="T99" fmla="*/ 423 h 972"/>
                  <a:gd name="T100" fmla="*/ 61 w 697"/>
                  <a:gd name="T101" fmla="*/ 356 h 972"/>
                  <a:gd name="T102" fmla="*/ 38 w 697"/>
                  <a:gd name="T103" fmla="*/ 267 h 972"/>
                  <a:gd name="T104" fmla="*/ 61 w 697"/>
                  <a:gd name="T105" fmla="*/ 158 h 972"/>
                  <a:gd name="T106" fmla="*/ 125 w 697"/>
                  <a:gd name="T107" fmla="*/ 73 h 972"/>
                  <a:gd name="T108" fmla="*/ 225 w 697"/>
                  <a:gd name="T109" fmla="*/ 19 h 972"/>
                  <a:gd name="T110" fmla="*/ 352 w 697"/>
                  <a:gd name="T1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7" h="972">
                    <a:moveTo>
                      <a:pt x="352" y="0"/>
                    </a:moveTo>
                    <a:lnTo>
                      <a:pt x="395" y="2"/>
                    </a:lnTo>
                    <a:lnTo>
                      <a:pt x="435" y="6"/>
                    </a:lnTo>
                    <a:lnTo>
                      <a:pt x="472" y="13"/>
                    </a:lnTo>
                    <a:lnTo>
                      <a:pt x="506" y="21"/>
                    </a:lnTo>
                    <a:lnTo>
                      <a:pt x="537" y="32"/>
                    </a:lnTo>
                    <a:lnTo>
                      <a:pt x="565" y="43"/>
                    </a:lnTo>
                    <a:lnTo>
                      <a:pt x="590" y="53"/>
                    </a:lnTo>
                    <a:lnTo>
                      <a:pt x="612" y="65"/>
                    </a:lnTo>
                    <a:lnTo>
                      <a:pt x="630" y="75"/>
                    </a:lnTo>
                    <a:lnTo>
                      <a:pt x="645" y="84"/>
                    </a:lnTo>
                    <a:lnTo>
                      <a:pt x="655" y="92"/>
                    </a:lnTo>
                    <a:lnTo>
                      <a:pt x="662" y="97"/>
                    </a:lnTo>
                    <a:lnTo>
                      <a:pt x="666" y="100"/>
                    </a:lnTo>
                    <a:lnTo>
                      <a:pt x="675" y="110"/>
                    </a:lnTo>
                    <a:lnTo>
                      <a:pt x="681" y="124"/>
                    </a:lnTo>
                    <a:lnTo>
                      <a:pt x="682" y="137"/>
                    </a:lnTo>
                    <a:lnTo>
                      <a:pt x="679" y="151"/>
                    </a:lnTo>
                    <a:lnTo>
                      <a:pt x="672" y="164"/>
                    </a:lnTo>
                    <a:lnTo>
                      <a:pt x="660" y="173"/>
                    </a:lnTo>
                    <a:lnTo>
                      <a:pt x="648" y="178"/>
                    </a:lnTo>
                    <a:lnTo>
                      <a:pt x="633" y="180"/>
                    </a:lnTo>
                    <a:lnTo>
                      <a:pt x="619" y="177"/>
                    </a:lnTo>
                    <a:lnTo>
                      <a:pt x="607" y="170"/>
                    </a:lnTo>
                    <a:lnTo>
                      <a:pt x="604" y="168"/>
                    </a:lnTo>
                    <a:lnTo>
                      <a:pt x="598" y="163"/>
                    </a:lnTo>
                    <a:lnTo>
                      <a:pt x="588" y="157"/>
                    </a:lnTo>
                    <a:lnTo>
                      <a:pt x="574" y="148"/>
                    </a:lnTo>
                    <a:lnTo>
                      <a:pt x="557" y="139"/>
                    </a:lnTo>
                    <a:lnTo>
                      <a:pt x="537" y="130"/>
                    </a:lnTo>
                    <a:lnTo>
                      <a:pt x="513" y="119"/>
                    </a:lnTo>
                    <a:lnTo>
                      <a:pt x="486" y="111"/>
                    </a:lnTo>
                    <a:lnTo>
                      <a:pt x="457" y="103"/>
                    </a:lnTo>
                    <a:lnTo>
                      <a:pt x="425" y="97"/>
                    </a:lnTo>
                    <a:lnTo>
                      <a:pt x="390" y="93"/>
                    </a:lnTo>
                    <a:lnTo>
                      <a:pt x="352" y="91"/>
                    </a:lnTo>
                    <a:lnTo>
                      <a:pt x="314" y="93"/>
                    </a:lnTo>
                    <a:lnTo>
                      <a:pt x="277" y="99"/>
                    </a:lnTo>
                    <a:lnTo>
                      <a:pt x="245" y="108"/>
                    </a:lnTo>
                    <a:lnTo>
                      <a:pt x="215" y="122"/>
                    </a:lnTo>
                    <a:lnTo>
                      <a:pt x="190" y="138"/>
                    </a:lnTo>
                    <a:lnTo>
                      <a:pt x="169" y="158"/>
                    </a:lnTo>
                    <a:lnTo>
                      <a:pt x="152" y="181"/>
                    </a:lnTo>
                    <a:lnTo>
                      <a:pt x="141" y="207"/>
                    </a:lnTo>
                    <a:lnTo>
                      <a:pt x="133" y="236"/>
                    </a:lnTo>
                    <a:lnTo>
                      <a:pt x="130" y="267"/>
                    </a:lnTo>
                    <a:lnTo>
                      <a:pt x="134" y="291"/>
                    </a:lnTo>
                    <a:lnTo>
                      <a:pt x="142" y="313"/>
                    </a:lnTo>
                    <a:lnTo>
                      <a:pt x="156" y="332"/>
                    </a:lnTo>
                    <a:lnTo>
                      <a:pt x="173" y="351"/>
                    </a:lnTo>
                    <a:lnTo>
                      <a:pt x="195" y="369"/>
                    </a:lnTo>
                    <a:lnTo>
                      <a:pt x="220" y="384"/>
                    </a:lnTo>
                    <a:lnTo>
                      <a:pt x="248" y="398"/>
                    </a:lnTo>
                    <a:lnTo>
                      <a:pt x="278" y="413"/>
                    </a:lnTo>
                    <a:lnTo>
                      <a:pt x="310" y="425"/>
                    </a:lnTo>
                    <a:lnTo>
                      <a:pt x="342" y="438"/>
                    </a:lnTo>
                    <a:lnTo>
                      <a:pt x="374" y="449"/>
                    </a:lnTo>
                    <a:lnTo>
                      <a:pt x="411" y="460"/>
                    </a:lnTo>
                    <a:lnTo>
                      <a:pt x="434" y="468"/>
                    </a:lnTo>
                    <a:lnTo>
                      <a:pt x="459" y="476"/>
                    </a:lnTo>
                    <a:lnTo>
                      <a:pt x="484" y="485"/>
                    </a:lnTo>
                    <a:lnTo>
                      <a:pt x="511" y="496"/>
                    </a:lnTo>
                    <a:lnTo>
                      <a:pt x="536" y="506"/>
                    </a:lnTo>
                    <a:lnTo>
                      <a:pt x="561" y="519"/>
                    </a:lnTo>
                    <a:lnTo>
                      <a:pt x="585" y="533"/>
                    </a:lnTo>
                    <a:lnTo>
                      <a:pt x="608" y="549"/>
                    </a:lnTo>
                    <a:lnTo>
                      <a:pt x="630" y="567"/>
                    </a:lnTo>
                    <a:lnTo>
                      <a:pt x="649" y="587"/>
                    </a:lnTo>
                    <a:lnTo>
                      <a:pt x="666" y="608"/>
                    </a:lnTo>
                    <a:lnTo>
                      <a:pt x="678" y="633"/>
                    </a:lnTo>
                    <a:lnTo>
                      <a:pt x="689" y="660"/>
                    </a:lnTo>
                    <a:lnTo>
                      <a:pt x="695" y="690"/>
                    </a:lnTo>
                    <a:lnTo>
                      <a:pt x="697" y="722"/>
                    </a:lnTo>
                    <a:lnTo>
                      <a:pt x="695" y="755"/>
                    </a:lnTo>
                    <a:lnTo>
                      <a:pt x="688" y="786"/>
                    </a:lnTo>
                    <a:lnTo>
                      <a:pt x="676" y="814"/>
                    </a:lnTo>
                    <a:lnTo>
                      <a:pt x="661" y="840"/>
                    </a:lnTo>
                    <a:lnTo>
                      <a:pt x="643" y="864"/>
                    </a:lnTo>
                    <a:lnTo>
                      <a:pt x="622" y="884"/>
                    </a:lnTo>
                    <a:lnTo>
                      <a:pt x="598" y="903"/>
                    </a:lnTo>
                    <a:lnTo>
                      <a:pt x="571" y="919"/>
                    </a:lnTo>
                    <a:lnTo>
                      <a:pt x="543" y="934"/>
                    </a:lnTo>
                    <a:lnTo>
                      <a:pt x="515" y="945"/>
                    </a:lnTo>
                    <a:lnTo>
                      <a:pt x="484" y="956"/>
                    </a:lnTo>
                    <a:lnTo>
                      <a:pt x="455" y="963"/>
                    </a:lnTo>
                    <a:lnTo>
                      <a:pt x="425" y="968"/>
                    </a:lnTo>
                    <a:lnTo>
                      <a:pt x="396" y="971"/>
                    </a:lnTo>
                    <a:lnTo>
                      <a:pt x="368" y="972"/>
                    </a:lnTo>
                    <a:lnTo>
                      <a:pt x="329" y="970"/>
                    </a:lnTo>
                    <a:lnTo>
                      <a:pt x="290" y="964"/>
                    </a:lnTo>
                    <a:lnTo>
                      <a:pt x="250" y="953"/>
                    </a:lnTo>
                    <a:lnTo>
                      <a:pt x="209" y="941"/>
                    </a:lnTo>
                    <a:lnTo>
                      <a:pt x="170" y="927"/>
                    </a:lnTo>
                    <a:lnTo>
                      <a:pt x="134" y="910"/>
                    </a:lnTo>
                    <a:lnTo>
                      <a:pt x="99" y="894"/>
                    </a:lnTo>
                    <a:lnTo>
                      <a:pt x="68" y="876"/>
                    </a:lnTo>
                    <a:lnTo>
                      <a:pt x="39" y="858"/>
                    </a:lnTo>
                    <a:lnTo>
                      <a:pt x="17" y="842"/>
                    </a:lnTo>
                    <a:lnTo>
                      <a:pt x="7" y="832"/>
                    </a:lnTo>
                    <a:lnTo>
                      <a:pt x="2" y="818"/>
                    </a:lnTo>
                    <a:lnTo>
                      <a:pt x="0" y="805"/>
                    </a:lnTo>
                    <a:lnTo>
                      <a:pt x="3" y="791"/>
                    </a:lnTo>
                    <a:lnTo>
                      <a:pt x="10" y="778"/>
                    </a:lnTo>
                    <a:lnTo>
                      <a:pt x="20" y="768"/>
                    </a:lnTo>
                    <a:lnTo>
                      <a:pt x="34" y="762"/>
                    </a:lnTo>
                    <a:lnTo>
                      <a:pt x="48" y="761"/>
                    </a:lnTo>
                    <a:lnTo>
                      <a:pt x="61" y="763"/>
                    </a:lnTo>
                    <a:lnTo>
                      <a:pt x="75" y="771"/>
                    </a:lnTo>
                    <a:lnTo>
                      <a:pt x="97" y="787"/>
                    </a:lnTo>
                    <a:lnTo>
                      <a:pt x="123" y="803"/>
                    </a:lnTo>
                    <a:lnTo>
                      <a:pt x="155" y="819"/>
                    </a:lnTo>
                    <a:lnTo>
                      <a:pt x="188" y="836"/>
                    </a:lnTo>
                    <a:lnTo>
                      <a:pt x="224" y="850"/>
                    </a:lnTo>
                    <a:lnTo>
                      <a:pt x="261" y="863"/>
                    </a:lnTo>
                    <a:lnTo>
                      <a:pt x="298" y="873"/>
                    </a:lnTo>
                    <a:lnTo>
                      <a:pt x="334" y="879"/>
                    </a:lnTo>
                    <a:lnTo>
                      <a:pt x="368" y="881"/>
                    </a:lnTo>
                    <a:lnTo>
                      <a:pt x="393" y="880"/>
                    </a:lnTo>
                    <a:lnTo>
                      <a:pt x="419" y="877"/>
                    </a:lnTo>
                    <a:lnTo>
                      <a:pt x="446" y="872"/>
                    </a:lnTo>
                    <a:lnTo>
                      <a:pt x="472" y="864"/>
                    </a:lnTo>
                    <a:lnTo>
                      <a:pt x="498" y="854"/>
                    </a:lnTo>
                    <a:lnTo>
                      <a:pt x="523" y="842"/>
                    </a:lnTo>
                    <a:lnTo>
                      <a:pt x="545" y="828"/>
                    </a:lnTo>
                    <a:lnTo>
                      <a:pt x="565" y="812"/>
                    </a:lnTo>
                    <a:lnTo>
                      <a:pt x="582" y="792"/>
                    </a:lnTo>
                    <a:lnTo>
                      <a:pt x="594" y="772"/>
                    </a:lnTo>
                    <a:lnTo>
                      <a:pt x="603" y="748"/>
                    </a:lnTo>
                    <a:lnTo>
                      <a:pt x="606" y="722"/>
                    </a:lnTo>
                    <a:lnTo>
                      <a:pt x="604" y="697"/>
                    </a:lnTo>
                    <a:lnTo>
                      <a:pt x="596" y="674"/>
                    </a:lnTo>
                    <a:lnTo>
                      <a:pt x="585" y="655"/>
                    </a:lnTo>
                    <a:lnTo>
                      <a:pt x="570" y="637"/>
                    </a:lnTo>
                    <a:lnTo>
                      <a:pt x="552" y="621"/>
                    </a:lnTo>
                    <a:lnTo>
                      <a:pt x="530" y="606"/>
                    </a:lnTo>
                    <a:lnTo>
                      <a:pt x="505" y="593"/>
                    </a:lnTo>
                    <a:lnTo>
                      <a:pt x="478" y="580"/>
                    </a:lnTo>
                    <a:lnTo>
                      <a:pt x="449" y="569"/>
                    </a:lnTo>
                    <a:lnTo>
                      <a:pt x="416" y="558"/>
                    </a:lnTo>
                    <a:lnTo>
                      <a:pt x="383" y="547"/>
                    </a:lnTo>
                    <a:lnTo>
                      <a:pt x="346" y="535"/>
                    </a:lnTo>
                    <a:lnTo>
                      <a:pt x="324" y="528"/>
                    </a:lnTo>
                    <a:lnTo>
                      <a:pt x="301" y="519"/>
                    </a:lnTo>
                    <a:lnTo>
                      <a:pt x="276" y="510"/>
                    </a:lnTo>
                    <a:lnTo>
                      <a:pt x="249" y="500"/>
                    </a:lnTo>
                    <a:lnTo>
                      <a:pt x="222" y="487"/>
                    </a:lnTo>
                    <a:lnTo>
                      <a:pt x="194" y="474"/>
                    </a:lnTo>
                    <a:lnTo>
                      <a:pt x="168" y="459"/>
                    </a:lnTo>
                    <a:lnTo>
                      <a:pt x="142" y="442"/>
                    </a:lnTo>
                    <a:lnTo>
                      <a:pt x="118" y="423"/>
                    </a:lnTo>
                    <a:lnTo>
                      <a:pt x="96" y="403"/>
                    </a:lnTo>
                    <a:lnTo>
                      <a:pt x="77" y="381"/>
                    </a:lnTo>
                    <a:lnTo>
                      <a:pt x="61" y="356"/>
                    </a:lnTo>
                    <a:lnTo>
                      <a:pt x="49" y="328"/>
                    </a:lnTo>
                    <a:lnTo>
                      <a:pt x="41" y="299"/>
                    </a:lnTo>
                    <a:lnTo>
                      <a:pt x="38" y="267"/>
                    </a:lnTo>
                    <a:lnTo>
                      <a:pt x="41" y="229"/>
                    </a:lnTo>
                    <a:lnTo>
                      <a:pt x="49" y="192"/>
                    </a:lnTo>
                    <a:lnTo>
                      <a:pt x="61" y="158"/>
                    </a:lnTo>
                    <a:lnTo>
                      <a:pt x="78" y="127"/>
                    </a:lnTo>
                    <a:lnTo>
                      <a:pt x="100" y="99"/>
                    </a:lnTo>
                    <a:lnTo>
                      <a:pt x="125" y="73"/>
                    </a:lnTo>
                    <a:lnTo>
                      <a:pt x="155" y="51"/>
                    </a:lnTo>
                    <a:lnTo>
                      <a:pt x="188" y="34"/>
                    </a:lnTo>
                    <a:lnTo>
                      <a:pt x="225" y="19"/>
                    </a:lnTo>
                    <a:lnTo>
                      <a:pt x="264" y="8"/>
                    </a:lnTo>
                    <a:lnTo>
                      <a:pt x="307" y="2"/>
                    </a:lnTo>
                    <a:lnTo>
                      <a:pt x="3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9"/>
              <p:cNvSpPr>
                <a:spLocks/>
              </p:cNvSpPr>
              <p:nvPr/>
            </p:nvSpPr>
            <p:spPr bwMode="auto">
              <a:xfrm>
                <a:off x="8045450" y="3046413"/>
                <a:ext cx="17463" cy="242888"/>
              </a:xfrm>
              <a:custGeom>
                <a:avLst/>
                <a:gdLst>
                  <a:gd name="T0" fmla="*/ 46 w 93"/>
                  <a:gd name="T1" fmla="*/ 0 h 1220"/>
                  <a:gd name="T2" fmla="*/ 61 w 93"/>
                  <a:gd name="T3" fmla="*/ 3 h 1220"/>
                  <a:gd name="T4" fmla="*/ 74 w 93"/>
                  <a:gd name="T5" fmla="*/ 9 h 1220"/>
                  <a:gd name="T6" fmla="*/ 84 w 93"/>
                  <a:gd name="T7" fmla="*/ 19 h 1220"/>
                  <a:gd name="T8" fmla="*/ 90 w 93"/>
                  <a:gd name="T9" fmla="*/ 31 h 1220"/>
                  <a:gd name="T10" fmla="*/ 93 w 93"/>
                  <a:gd name="T11" fmla="*/ 45 h 1220"/>
                  <a:gd name="T12" fmla="*/ 93 w 93"/>
                  <a:gd name="T13" fmla="*/ 1175 h 1220"/>
                  <a:gd name="T14" fmla="*/ 90 w 93"/>
                  <a:gd name="T15" fmla="*/ 1189 h 1220"/>
                  <a:gd name="T16" fmla="*/ 84 w 93"/>
                  <a:gd name="T17" fmla="*/ 1202 h 1220"/>
                  <a:gd name="T18" fmla="*/ 74 w 93"/>
                  <a:gd name="T19" fmla="*/ 1212 h 1220"/>
                  <a:gd name="T20" fmla="*/ 61 w 93"/>
                  <a:gd name="T21" fmla="*/ 1218 h 1220"/>
                  <a:gd name="T22" fmla="*/ 46 w 93"/>
                  <a:gd name="T23" fmla="*/ 1220 h 1220"/>
                  <a:gd name="T24" fmla="*/ 32 w 93"/>
                  <a:gd name="T25" fmla="*/ 1218 h 1220"/>
                  <a:gd name="T26" fmla="*/ 19 w 93"/>
                  <a:gd name="T27" fmla="*/ 1212 h 1220"/>
                  <a:gd name="T28" fmla="*/ 10 w 93"/>
                  <a:gd name="T29" fmla="*/ 1202 h 1220"/>
                  <a:gd name="T30" fmla="*/ 2 w 93"/>
                  <a:gd name="T31" fmla="*/ 1189 h 1220"/>
                  <a:gd name="T32" fmla="*/ 0 w 93"/>
                  <a:gd name="T33" fmla="*/ 1175 h 1220"/>
                  <a:gd name="T34" fmla="*/ 0 w 93"/>
                  <a:gd name="T35" fmla="*/ 45 h 1220"/>
                  <a:gd name="T36" fmla="*/ 2 w 93"/>
                  <a:gd name="T37" fmla="*/ 31 h 1220"/>
                  <a:gd name="T38" fmla="*/ 10 w 93"/>
                  <a:gd name="T39" fmla="*/ 19 h 1220"/>
                  <a:gd name="T40" fmla="*/ 19 w 93"/>
                  <a:gd name="T41" fmla="*/ 9 h 1220"/>
                  <a:gd name="T42" fmla="*/ 32 w 93"/>
                  <a:gd name="T43" fmla="*/ 3 h 1220"/>
                  <a:gd name="T44" fmla="*/ 46 w 93"/>
                  <a:gd name="T45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220">
                    <a:moveTo>
                      <a:pt x="46" y="0"/>
                    </a:moveTo>
                    <a:lnTo>
                      <a:pt x="61" y="3"/>
                    </a:lnTo>
                    <a:lnTo>
                      <a:pt x="74" y="9"/>
                    </a:lnTo>
                    <a:lnTo>
                      <a:pt x="84" y="19"/>
                    </a:lnTo>
                    <a:lnTo>
                      <a:pt x="90" y="31"/>
                    </a:lnTo>
                    <a:lnTo>
                      <a:pt x="93" y="45"/>
                    </a:lnTo>
                    <a:lnTo>
                      <a:pt x="93" y="1175"/>
                    </a:lnTo>
                    <a:lnTo>
                      <a:pt x="90" y="1189"/>
                    </a:lnTo>
                    <a:lnTo>
                      <a:pt x="84" y="1202"/>
                    </a:lnTo>
                    <a:lnTo>
                      <a:pt x="74" y="1212"/>
                    </a:lnTo>
                    <a:lnTo>
                      <a:pt x="61" y="1218"/>
                    </a:lnTo>
                    <a:lnTo>
                      <a:pt x="46" y="1220"/>
                    </a:lnTo>
                    <a:lnTo>
                      <a:pt x="32" y="1218"/>
                    </a:lnTo>
                    <a:lnTo>
                      <a:pt x="19" y="1212"/>
                    </a:lnTo>
                    <a:lnTo>
                      <a:pt x="10" y="1202"/>
                    </a:lnTo>
                    <a:lnTo>
                      <a:pt x="2" y="1189"/>
                    </a:lnTo>
                    <a:lnTo>
                      <a:pt x="0" y="117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10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9733605" y="574676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5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E8F6F-5C75-5638-2642-1A0A41117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6559-370B-FC43-8E16-FBA92BB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Purpose and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2F85-1F10-BD45-84EB-C8ED9D99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18" y="1535114"/>
            <a:ext cx="5389723" cy="548848"/>
          </a:xfrm>
        </p:spPr>
        <p:txBody>
          <a:bodyPr/>
          <a:lstStyle/>
          <a:p>
            <a:r>
              <a:rPr lang="fr-FR" dirty="0" err="1"/>
              <a:t>Purpose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5058-075B-7D40-ACE6-A5B10949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918" y="2174876"/>
            <a:ext cx="11119340" cy="1856798"/>
          </a:xfrm>
        </p:spPr>
        <p:txBody>
          <a:bodyPr>
            <a:normAutofit/>
          </a:bodyPr>
          <a:lstStyle/>
          <a:p>
            <a:r>
              <a:rPr lang="en-US" sz="2800" dirty="0"/>
              <a:t>Explore the integration of Large Language Models (LLMs) with Systems Modeling Language version 2 (SysML v2).Streamline systems engineering processes through enhanced readability and usability.</a:t>
            </a:r>
            <a:endParaRPr lang="fr-FR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486CB7-6427-7F47-B9F8-F999E6AC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</p:spPr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D8144D-D0A1-404E-B2D1-FCC4D8B9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</p:spPr>
        <p:txBody>
          <a:bodyPr/>
          <a:lstStyle/>
          <a:p>
            <a:fld id="{924B41C4-1474-8D42-B330-D2828683839D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90EF595-2626-FEA8-19AE-2DB0D535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DDE9FED-DF22-DD92-F446-785DF5BBDF19}"/>
              </a:ext>
            </a:extLst>
          </p:cNvPr>
          <p:cNvSpPr txBox="1">
            <a:spLocks/>
          </p:cNvSpPr>
          <p:nvPr/>
        </p:nvSpPr>
        <p:spPr>
          <a:xfrm>
            <a:off x="529559" y="4040020"/>
            <a:ext cx="5389723" cy="548848"/>
          </a:xfrm>
          <a:prstGeom prst="rect">
            <a:avLst/>
          </a:prstGeom>
        </p:spPr>
        <p:txBody>
          <a:bodyPr vert="horz" lIns="121954" tIns="60977" rIns="121954" bIns="60977" rtlCol="0" anchor="b">
            <a:normAutofit/>
          </a:bodyPr>
          <a:lstStyle>
            <a:lvl1pPr marL="0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800" b="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609768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700" b="1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1219535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1829303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100" b="1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4pPr>
            <a:lvl5pPr marL="2439071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100" b="1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5pPr>
            <a:lvl6pPr marL="3048838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2BB0E23-6A1A-4E58-2DC2-F9E04CBBEF53}"/>
              </a:ext>
            </a:extLst>
          </p:cNvPr>
          <p:cNvSpPr txBox="1">
            <a:spLocks/>
          </p:cNvSpPr>
          <p:nvPr/>
        </p:nvSpPr>
        <p:spPr>
          <a:xfrm>
            <a:off x="529559" y="4679782"/>
            <a:ext cx="11119340" cy="1444199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457326" indent="-457326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1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SysML v2 interaction requires navigating complex APIs.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complexity introduces a steep learning curve, reducing efficiency and effectiveness in model management.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2CDDB1C-27F5-23F6-9BE7-DC56141E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8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SysML v2 interaction requires navigating complex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complexity introduces a steep learning curve, reducing efficiency and effectiveness in model management. </a:t>
            </a:r>
          </a:p>
        </p:txBody>
      </p:sp>
    </p:spTree>
    <p:extLst>
      <p:ext uri="{BB962C8B-B14F-4D97-AF65-F5344CB8AC3E}">
        <p14:creationId xmlns:p14="http://schemas.microsoft.com/office/powerpoint/2010/main" val="135066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3">
            <a:extLst>
              <a:ext uri="{FF2B5EF4-FFF2-40B4-BE49-F238E27FC236}">
                <a16:creationId xmlns:a16="http://schemas.microsoft.com/office/drawing/2014/main" id="{2F57E140-9749-2DA1-AC67-4F4FC713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1312" y="4246197"/>
            <a:ext cx="4455725" cy="365125"/>
          </a:xfrm>
        </p:spPr>
        <p:txBody>
          <a:bodyPr/>
          <a:lstStyle/>
          <a:p>
            <a:r>
              <a:rPr lang="en-US" sz="2400"/>
              <a:t>www.incose.org/symp2024 #INCOSEIS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8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2875242" y="3845436"/>
            <a:ext cx="1916349" cy="1192742"/>
          </a:xfrm>
          <a:prstGeom prst="rect">
            <a:avLst/>
          </a:prstGeom>
        </p:spPr>
        <p:txBody>
          <a:bodyPr/>
          <a:lstStyle>
            <a:lvl1pPr marL="0" marR="0" indent="0" algn="ctr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</a:t>
            </a:r>
          </a:p>
        </p:txBody>
      </p:sp>
      <p:sp>
        <p:nvSpPr>
          <p:cNvPr id="6" name="Text Placeholder 22"/>
          <p:cNvSpPr txBox="1">
            <a:spLocks/>
          </p:cNvSpPr>
          <p:nvPr/>
        </p:nvSpPr>
        <p:spPr>
          <a:xfrm>
            <a:off x="815274" y="3845436"/>
            <a:ext cx="1916349" cy="1192742"/>
          </a:xfrm>
          <a:prstGeom prst="rect">
            <a:avLst/>
          </a:prstGeom>
        </p:spPr>
        <p:txBody>
          <a:bodyPr/>
          <a:lstStyle>
            <a:lvl1pPr marL="0" marR="0" indent="0" algn="ctr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</a:t>
            </a:r>
          </a:p>
        </p:txBody>
      </p:sp>
      <p:sp>
        <p:nvSpPr>
          <p:cNvPr id="7" name="Text Placeholder 22"/>
          <p:cNvSpPr txBox="1">
            <a:spLocks/>
          </p:cNvSpPr>
          <p:nvPr/>
        </p:nvSpPr>
        <p:spPr>
          <a:xfrm>
            <a:off x="6995178" y="3845436"/>
            <a:ext cx="1916349" cy="1192742"/>
          </a:xfrm>
          <a:prstGeom prst="rect">
            <a:avLst/>
          </a:prstGeom>
        </p:spPr>
        <p:txBody>
          <a:bodyPr/>
          <a:lstStyle>
            <a:lvl1pPr marL="0" marR="0" indent="0" algn="ctr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4935210" y="3845436"/>
            <a:ext cx="1916349" cy="1192742"/>
          </a:xfrm>
          <a:prstGeom prst="rect">
            <a:avLst/>
          </a:prstGeom>
        </p:spPr>
        <p:txBody>
          <a:bodyPr/>
          <a:lstStyle>
            <a:lvl1pPr marL="0" marR="0" indent="0" algn="ctr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82285" y="2047164"/>
            <a:ext cx="1182327" cy="1264949"/>
          </a:xfrm>
          <a:prstGeom prst="roundRect">
            <a:avLst/>
          </a:prstGeom>
          <a:solidFill>
            <a:schemeClr val="bg2"/>
          </a:solidFill>
          <a:ln>
            <a:solidFill>
              <a:srgbClr val="D09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2467106" y="2358401"/>
            <a:ext cx="701096" cy="5052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42253" y="2047164"/>
            <a:ext cx="1182327" cy="12649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4543904" y="2358401"/>
            <a:ext cx="701096" cy="5052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02221" y="2047164"/>
            <a:ext cx="1182327" cy="12649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6612718" y="2358401"/>
            <a:ext cx="701096" cy="5052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362189" y="2047164"/>
            <a:ext cx="1182327" cy="12649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8658712" y="2358401"/>
            <a:ext cx="701096" cy="5052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422157" y="2047164"/>
            <a:ext cx="1182327" cy="12649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 Placeholder 22"/>
          <p:cNvSpPr txBox="1">
            <a:spLocks/>
          </p:cNvSpPr>
          <p:nvPr/>
        </p:nvSpPr>
        <p:spPr>
          <a:xfrm>
            <a:off x="9055146" y="3845436"/>
            <a:ext cx="1916349" cy="1192742"/>
          </a:xfrm>
          <a:prstGeom prst="rect">
            <a:avLst/>
          </a:prstGeom>
        </p:spPr>
        <p:txBody>
          <a:bodyPr/>
          <a:lstStyle>
            <a:lvl1pPr marL="0" marR="0" indent="0" algn="ctr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CEE55-0B53-E3C6-0F48-42F07E05DD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2738996"/>
              </p:ext>
            </p:extLst>
          </p:nvPr>
        </p:nvGraphicFramePr>
        <p:xfrm>
          <a:off x="332663" y="1806421"/>
          <a:ext cx="1265896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98537902"/>
              </p:ext>
            </p:extLst>
          </p:nvPr>
        </p:nvGraphicFramePr>
        <p:xfrm>
          <a:off x="332662" y="4032683"/>
          <a:ext cx="1265896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/>
          <p:cNvSpPr/>
          <p:nvPr/>
        </p:nvSpPr>
        <p:spPr>
          <a:xfrm>
            <a:off x="1598559" y="2070771"/>
            <a:ext cx="3946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50" dirty="0">
                <a:solidFill>
                  <a:srgbClr val="809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sz="2000" dirty="0">
              <a:solidFill>
                <a:srgbClr val="809F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8558" y="4297033"/>
            <a:ext cx="3946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50" dirty="0">
                <a:solidFill>
                  <a:srgbClr val="809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sz="2000" dirty="0">
              <a:solidFill>
                <a:srgbClr val="809F71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14176666"/>
              </p:ext>
            </p:extLst>
          </p:nvPr>
        </p:nvGraphicFramePr>
        <p:xfrm>
          <a:off x="6764685" y="1898180"/>
          <a:ext cx="1265896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3139822"/>
              </p:ext>
            </p:extLst>
          </p:nvPr>
        </p:nvGraphicFramePr>
        <p:xfrm>
          <a:off x="6764685" y="4076229"/>
          <a:ext cx="1265896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11"/>
          <p:cNvSpPr/>
          <p:nvPr/>
        </p:nvSpPr>
        <p:spPr>
          <a:xfrm>
            <a:off x="8193950" y="2162530"/>
            <a:ext cx="3870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50" dirty="0">
                <a:solidFill>
                  <a:srgbClr val="809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sz="2000" dirty="0">
              <a:solidFill>
                <a:srgbClr val="809F7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93951" y="4340579"/>
            <a:ext cx="3870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50" dirty="0">
                <a:solidFill>
                  <a:srgbClr val="809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sz="2000" dirty="0">
              <a:solidFill>
                <a:srgbClr val="809F7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8396" y="2270826"/>
            <a:ext cx="851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28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772" y="4497088"/>
            <a:ext cx="851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r>
              <a:rPr lang="en-US" sz="28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98472" y="2362585"/>
            <a:ext cx="851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28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71795" y="4540634"/>
            <a:ext cx="851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  <a:r>
              <a:rPr lang="en-US" sz="28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185A2-BEE4-782B-3BFF-EC7DC0962A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508615" y="1256775"/>
            <a:ext cx="5179534" cy="5616575"/>
            <a:chOff x="3506788" y="1241425"/>
            <a:chExt cx="5176838" cy="56165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00526" y="5394326"/>
              <a:ext cx="1524000" cy="987950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rgbClr val="981B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rgbClr val="981B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rgbClr val="981B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41951" y="3960813"/>
              <a:ext cx="2928937" cy="2421464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3648601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81427" y="3803650"/>
              <a:ext cx="2070100" cy="2578626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27651" y="4040189"/>
              <a:ext cx="230188" cy="2342088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272363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8D8B8F"/>
            </a:solidFill>
            <a:ln w="9525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8D8B8F"/>
            </a:solidFill>
            <a:ln w="9525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8D8B8F"/>
            </a:solidFill>
            <a:ln w="9525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8D8B8F"/>
            </a:solidFill>
            <a:ln w="9525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8D8B8F"/>
            </a:solidFill>
            <a:ln w="9525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8D8B8F"/>
            </a:solidFill>
            <a:ln w="9525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107013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1902351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803801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2908826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8352848" y="1667967"/>
            <a:ext cx="263614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951811" y="2986683"/>
            <a:ext cx="2513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26758" y="2867950"/>
            <a:ext cx="2446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11915" y="4423569"/>
            <a:ext cx="2518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95245-2C2F-546D-63B5-9DA36C40AE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01009" y="2561938"/>
            <a:ext cx="35901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89630"/>
            <a:ext cx="7072697" cy="75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277" y="2545134"/>
            <a:ext cx="2990942" cy="85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4998" y="3799504"/>
            <a:ext cx="2990942" cy="85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8132" y="5048013"/>
            <a:ext cx="3424922" cy="85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01009" y="5042933"/>
            <a:ext cx="3279295" cy="860864"/>
            <a:chOff x="700645" y="4334492"/>
            <a:chExt cx="3277588" cy="566363"/>
          </a:xfrm>
        </p:grpSpPr>
        <p:sp>
          <p:nvSpPr>
            <p:cNvPr id="12" name="Rectangle 11"/>
            <p:cNvSpPr/>
            <p:nvPr/>
          </p:nvSpPr>
          <p:spPr>
            <a:xfrm>
              <a:off x="700645" y="4334492"/>
              <a:ext cx="1341912" cy="5663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r>
                <a:rPr lang="en-US" sz="3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42556" y="4334492"/>
              <a:ext cx="1935677" cy="566363"/>
            </a:xfrm>
            <a:prstGeom prst="rect">
              <a:avLst/>
            </a:prstGeom>
            <a:solidFill>
              <a:schemeClr val="accent1">
                <a:alpha val="687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8738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text here</a:t>
              </a:r>
            </a:p>
          </p:txBody>
        </p:sp>
      </p:grpSp>
      <p:sp>
        <p:nvSpPr>
          <p:cNvPr id="3" name="Parallelogram 2"/>
          <p:cNvSpPr/>
          <p:nvPr/>
        </p:nvSpPr>
        <p:spPr>
          <a:xfrm>
            <a:off x="4492277" y="2134825"/>
            <a:ext cx="2580420" cy="410308"/>
          </a:xfrm>
          <a:prstGeom prst="parallelogram">
            <a:avLst>
              <a:gd name="adj" fmla="val 2221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4902799" y="3389195"/>
            <a:ext cx="2580420" cy="410308"/>
          </a:xfrm>
          <a:prstGeom prst="parallelogram">
            <a:avLst>
              <a:gd name="adj" fmla="val 22214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5315520" y="4643565"/>
            <a:ext cx="2580420" cy="410308"/>
          </a:xfrm>
          <a:prstGeom prst="parallelogram">
            <a:avLst>
              <a:gd name="adj" fmla="val 2221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19748" y="5152739"/>
            <a:ext cx="259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7572" y="3898369"/>
            <a:ext cx="259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5395" y="2644000"/>
            <a:ext cx="259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3219" y="1389630"/>
            <a:ext cx="259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0" name="Oval 19"/>
          <p:cNvSpPr/>
          <p:nvPr/>
        </p:nvSpPr>
        <p:spPr>
          <a:xfrm>
            <a:off x="4279435" y="1438474"/>
            <a:ext cx="548926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1987" y="2692844"/>
            <a:ext cx="548926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4539" y="3947214"/>
            <a:ext cx="548926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7092" y="5201584"/>
            <a:ext cx="548926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60089" y="1361494"/>
            <a:ext cx="1679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9924" y="2551315"/>
            <a:ext cx="1679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39759" y="3793640"/>
            <a:ext cx="1679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29595" y="5066937"/>
            <a:ext cx="1679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4389751" y="1579243"/>
            <a:ext cx="328296" cy="267105"/>
            <a:chOff x="2750" y="568"/>
            <a:chExt cx="285" cy="232"/>
          </a:xfrm>
          <a:solidFill>
            <a:schemeClr val="accent1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2884" y="771"/>
              <a:ext cx="17" cy="13"/>
            </a:xfrm>
            <a:custGeom>
              <a:avLst/>
              <a:gdLst>
                <a:gd name="T0" fmla="*/ 25 w 212"/>
                <a:gd name="T1" fmla="*/ 0 h 157"/>
                <a:gd name="T2" fmla="*/ 186 w 212"/>
                <a:gd name="T3" fmla="*/ 0 h 157"/>
                <a:gd name="T4" fmla="*/ 196 w 212"/>
                <a:gd name="T5" fmla="*/ 2 h 157"/>
                <a:gd name="T6" fmla="*/ 203 w 212"/>
                <a:gd name="T7" fmla="*/ 7 h 157"/>
                <a:gd name="T8" fmla="*/ 210 w 212"/>
                <a:gd name="T9" fmla="*/ 16 h 157"/>
                <a:gd name="T10" fmla="*/ 212 w 212"/>
                <a:gd name="T11" fmla="*/ 26 h 157"/>
                <a:gd name="T12" fmla="*/ 212 w 212"/>
                <a:gd name="T13" fmla="*/ 131 h 157"/>
                <a:gd name="T14" fmla="*/ 210 w 212"/>
                <a:gd name="T15" fmla="*/ 142 h 157"/>
                <a:gd name="T16" fmla="*/ 203 w 212"/>
                <a:gd name="T17" fmla="*/ 149 h 157"/>
                <a:gd name="T18" fmla="*/ 196 w 212"/>
                <a:gd name="T19" fmla="*/ 155 h 157"/>
                <a:gd name="T20" fmla="*/ 186 w 212"/>
                <a:gd name="T21" fmla="*/ 157 h 157"/>
                <a:gd name="T22" fmla="*/ 25 w 212"/>
                <a:gd name="T23" fmla="*/ 157 h 157"/>
                <a:gd name="T24" fmla="*/ 16 w 212"/>
                <a:gd name="T25" fmla="*/ 155 h 157"/>
                <a:gd name="T26" fmla="*/ 8 w 212"/>
                <a:gd name="T27" fmla="*/ 149 h 157"/>
                <a:gd name="T28" fmla="*/ 2 w 212"/>
                <a:gd name="T29" fmla="*/ 142 h 157"/>
                <a:gd name="T30" fmla="*/ 0 w 212"/>
                <a:gd name="T31" fmla="*/ 131 h 157"/>
                <a:gd name="T32" fmla="*/ 0 w 212"/>
                <a:gd name="T33" fmla="*/ 26 h 157"/>
                <a:gd name="T34" fmla="*/ 2 w 212"/>
                <a:gd name="T35" fmla="*/ 16 h 157"/>
                <a:gd name="T36" fmla="*/ 8 w 212"/>
                <a:gd name="T37" fmla="*/ 7 h 157"/>
                <a:gd name="T38" fmla="*/ 16 w 212"/>
                <a:gd name="T39" fmla="*/ 2 h 157"/>
                <a:gd name="T40" fmla="*/ 25 w 212"/>
                <a:gd name="T4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25" y="0"/>
                  </a:moveTo>
                  <a:lnTo>
                    <a:pt x="186" y="0"/>
                  </a:lnTo>
                  <a:lnTo>
                    <a:pt x="196" y="2"/>
                  </a:lnTo>
                  <a:lnTo>
                    <a:pt x="203" y="7"/>
                  </a:lnTo>
                  <a:lnTo>
                    <a:pt x="210" y="16"/>
                  </a:lnTo>
                  <a:lnTo>
                    <a:pt x="212" y="26"/>
                  </a:lnTo>
                  <a:lnTo>
                    <a:pt x="212" y="131"/>
                  </a:lnTo>
                  <a:lnTo>
                    <a:pt x="210" y="142"/>
                  </a:lnTo>
                  <a:lnTo>
                    <a:pt x="203" y="149"/>
                  </a:lnTo>
                  <a:lnTo>
                    <a:pt x="196" y="155"/>
                  </a:lnTo>
                  <a:lnTo>
                    <a:pt x="186" y="157"/>
                  </a:lnTo>
                  <a:lnTo>
                    <a:pt x="25" y="157"/>
                  </a:lnTo>
                  <a:lnTo>
                    <a:pt x="16" y="155"/>
                  </a:lnTo>
                  <a:lnTo>
                    <a:pt x="8" y="149"/>
                  </a:lnTo>
                  <a:lnTo>
                    <a:pt x="2" y="142"/>
                  </a:lnTo>
                  <a:lnTo>
                    <a:pt x="0" y="131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7"/>
                  </a:lnTo>
                  <a:lnTo>
                    <a:pt x="16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2817" y="568"/>
              <a:ext cx="150" cy="232"/>
            </a:xfrm>
            <a:custGeom>
              <a:avLst/>
              <a:gdLst>
                <a:gd name="T0" fmla="*/ 794 w 1798"/>
                <a:gd name="T1" fmla="*/ 2357 h 2788"/>
                <a:gd name="T2" fmla="*/ 751 w 1798"/>
                <a:gd name="T3" fmla="*/ 2378 h 2788"/>
                <a:gd name="T4" fmla="*/ 721 w 1798"/>
                <a:gd name="T5" fmla="*/ 2415 h 2788"/>
                <a:gd name="T6" fmla="*/ 709 w 1798"/>
                <a:gd name="T7" fmla="*/ 2464 h 2788"/>
                <a:gd name="T8" fmla="*/ 712 w 1798"/>
                <a:gd name="T9" fmla="*/ 2594 h 2788"/>
                <a:gd name="T10" fmla="*/ 734 w 1798"/>
                <a:gd name="T11" fmla="*/ 2638 h 2788"/>
                <a:gd name="T12" fmla="*/ 771 w 1798"/>
                <a:gd name="T13" fmla="*/ 2668 h 2788"/>
                <a:gd name="T14" fmla="*/ 819 w 1798"/>
                <a:gd name="T15" fmla="*/ 2679 h 2788"/>
                <a:gd name="T16" fmla="*/ 1005 w 1798"/>
                <a:gd name="T17" fmla="*/ 2676 h 2788"/>
                <a:gd name="T18" fmla="*/ 1048 w 1798"/>
                <a:gd name="T19" fmla="*/ 2656 h 2788"/>
                <a:gd name="T20" fmla="*/ 1078 w 1798"/>
                <a:gd name="T21" fmla="*/ 2618 h 2788"/>
                <a:gd name="T22" fmla="*/ 1090 w 1798"/>
                <a:gd name="T23" fmla="*/ 2569 h 2788"/>
                <a:gd name="T24" fmla="*/ 1087 w 1798"/>
                <a:gd name="T25" fmla="*/ 2438 h 2788"/>
                <a:gd name="T26" fmla="*/ 1066 w 1798"/>
                <a:gd name="T27" fmla="*/ 2396 h 2788"/>
                <a:gd name="T28" fmla="*/ 1028 w 1798"/>
                <a:gd name="T29" fmla="*/ 2365 h 2788"/>
                <a:gd name="T30" fmla="*/ 980 w 1798"/>
                <a:gd name="T31" fmla="*/ 2354 h 2788"/>
                <a:gd name="T32" fmla="*/ 229 w 1798"/>
                <a:gd name="T33" fmla="*/ 317 h 2788"/>
                <a:gd name="T34" fmla="*/ 205 w 1798"/>
                <a:gd name="T35" fmla="*/ 325 h 2788"/>
                <a:gd name="T36" fmla="*/ 189 w 1798"/>
                <a:gd name="T37" fmla="*/ 346 h 2788"/>
                <a:gd name="T38" fmla="*/ 187 w 1798"/>
                <a:gd name="T39" fmla="*/ 2224 h 2788"/>
                <a:gd name="T40" fmla="*/ 195 w 1798"/>
                <a:gd name="T41" fmla="*/ 2249 h 2788"/>
                <a:gd name="T42" fmla="*/ 216 w 1798"/>
                <a:gd name="T43" fmla="*/ 2264 h 2788"/>
                <a:gd name="T44" fmla="*/ 1569 w 1798"/>
                <a:gd name="T45" fmla="*/ 2267 h 2788"/>
                <a:gd name="T46" fmla="*/ 1594 w 1798"/>
                <a:gd name="T47" fmla="*/ 2258 h 2788"/>
                <a:gd name="T48" fmla="*/ 1610 w 1798"/>
                <a:gd name="T49" fmla="*/ 2237 h 2788"/>
                <a:gd name="T50" fmla="*/ 1612 w 1798"/>
                <a:gd name="T51" fmla="*/ 358 h 2788"/>
                <a:gd name="T52" fmla="*/ 1604 w 1798"/>
                <a:gd name="T53" fmla="*/ 333 h 2788"/>
                <a:gd name="T54" fmla="*/ 1583 w 1798"/>
                <a:gd name="T55" fmla="*/ 319 h 2788"/>
                <a:gd name="T56" fmla="*/ 229 w 1798"/>
                <a:gd name="T57" fmla="*/ 317 h 2788"/>
                <a:gd name="T58" fmla="*/ 761 w 1798"/>
                <a:gd name="T59" fmla="*/ 128 h 2788"/>
                <a:gd name="T60" fmla="*/ 740 w 1798"/>
                <a:gd name="T61" fmla="*/ 144 h 2788"/>
                <a:gd name="T62" fmla="*/ 732 w 1798"/>
                <a:gd name="T63" fmla="*/ 169 h 2788"/>
                <a:gd name="T64" fmla="*/ 740 w 1798"/>
                <a:gd name="T65" fmla="*/ 194 h 2788"/>
                <a:gd name="T66" fmla="*/ 761 w 1798"/>
                <a:gd name="T67" fmla="*/ 208 h 2788"/>
                <a:gd name="T68" fmla="*/ 1024 w 1798"/>
                <a:gd name="T69" fmla="*/ 210 h 2788"/>
                <a:gd name="T70" fmla="*/ 1049 w 1798"/>
                <a:gd name="T71" fmla="*/ 203 h 2788"/>
                <a:gd name="T72" fmla="*/ 1065 w 1798"/>
                <a:gd name="T73" fmla="*/ 182 h 2788"/>
                <a:gd name="T74" fmla="*/ 1065 w 1798"/>
                <a:gd name="T75" fmla="*/ 155 h 2788"/>
                <a:gd name="T76" fmla="*/ 1049 w 1798"/>
                <a:gd name="T77" fmla="*/ 135 h 2788"/>
                <a:gd name="T78" fmla="*/ 1024 w 1798"/>
                <a:gd name="T79" fmla="*/ 126 h 2788"/>
                <a:gd name="T80" fmla="*/ 168 w 1798"/>
                <a:gd name="T81" fmla="*/ 0 h 2788"/>
                <a:gd name="T82" fmla="*/ 1661 w 1798"/>
                <a:gd name="T83" fmla="*/ 2 h 2788"/>
                <a:gd name="T84" fmla="*/ 1716 w 1798"/>
                <a:gd name="T85" fmla="*/ 23 h 2788"/>
                <a:gd name="T86" fmla="*/ 1759 w 1798"/>
                <a:gd name="T87" fmla="*/ 60 h 2788"/>
                <a:gd name="T88" fmla="*/ 1788 w 1798"/>
                <a:gd name="T89" fmla="*/ 110 h 2788"/>
                <a:gd name="T90" fmla="*/ 1798 w 1798"/>
                <a:gd name="T91" fmla="*/ 169 h 2788"/>
                <a:gd name="T92" fmla="*/ 1796 w 1798"/>
                <a:gd name="T93" fmla="*/ 2649 h 2788"/>
                <a:gd name="T94" fmla="*/ 1776 w 1798"/>
                <a:gd name="T95" fmla="*/ 2704 h 2788"/>
                <a:gd name="T96" fmla="*/ 1739 w 1798"/>
                <a:gd name="T97" fmla="*/ 2748 h 2788"/>
                <a:gd name="T98" fmla="*/ 1690 w 1798"/>
                <a:gd name="T99" fmla="*/ 2777 h 2788"/>
                <a:gd name="T100" fmla="*/ 1631 w 1798"/>
                <a:gd name="T101" fmla="*/ 2788 h 2788"/>
                <a:gd name="T102" fmla="*/ 138 w 1798"/>
                <a:gd name="T103" fmla="*/ 2786 h 2788"/>
                <a:gd name="T104" fmla="*/ 83 w 1798"/>
                <a:gd name="T105" fmla="*/ 2765 h 2788"/>
                <a:gd name="T106" fmla="*/ 40 w 1798"/>
                <a:gd name="T107" fmla="*/ 2727 h 2788"/>
                <a:gd name="T108" fmla="*/ 11 w 1798"/>
                <a:gd name="T109" fmla="*/ 2677 h 2788"/>
                <a:gd name="T110" fmla="*/ 0 w 1798"/>
                <a:gd name="T111" fmla="*/ 2619 h 2788"/>
                <a:gd name="T112" fmla="*/ 2 w 1798"/>
                <a:gd name="T113" fmla="*/ 139 h 2788"/>
                <a:gd name="T114" fmla="*/ 23 w 1798"/>
                <a:gd name="T115" fmla="*/ 84 h 2788"/>
                <a:gd name="T116" fmla="*/ 61 w 1798"/>
                <a:gd name="T117" fmla="*/ 40 h 2788"/>
                <a:gd name="T118" fmla="*/ 110 w 1798"/>
                <a:gd name="T119" fmla="*/ 11 h 2788"/>
                <a:gd name="T120" fmla="*/ 168 w 1798"/>
                <a:gd name="T121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" h="2788">
                  <a:moveTo>
                    <a:pt x="819" y="2354"/>
                  </a:moveTo>
                  <a:lnTo>
                    <a:pt x="794" y="2357"/>
                  </a:lnTo>
                  <a:lnTo>
                    <a:pt x="771" y="2365"/>
                  </a:lnTo>
                  <a:lnTo>
                    <a:pt x="751" y="2378"/>
                  </a:lnTo>
                  <a:lnTo>
                    <a:pt x="734" y="2396"/>
                  </a:lnTo>
                  <a:lnTo>
                    <a:pt x="721" y="2415"/>
                  </a:lnTo>
                  <a:lnTo>
                    <a:pt x="712" y="2438"/>
                  </a:lnTo>
                  <a:lnTo>
                    <a:pt x="709" y="2464"/>
                  </a:lnTo>
                  <a:lnTo>
                    <a:pt x="709" y="2569"/>
                  </a:lnTo>
                  <a:lnTo>
                    <a:pt x="712" y="2594"/>
                  </a:lnTo>
                  <a:lnTo>
                    <a:pt x="721" y="2618"/>
                  </a:lnTo>
                  <a:lnTo>
                    <a:pt x="734" y="2638"/>
                  </a:lnTo>
                  <a:lnTo>
                    <a:pt x="751" y="2656"/>
                  </a:lnTo>
                  <a:lnTo>
                    <a:pt x="771" y="2668"/>
                  </a:lnTo>
                  <a:lnTo>
                    <a:pt x="794" y="2676"/>
                  </a:lnTo>
                  <a:lnTo>
                    <a:pt x="819" y="2679"/>
                  </a:lnTo>
                  <a:lnTo>
                    <a:pt x="980" y="2679"/>
                  </a:lnTo>
                  <a:lnTo>
                    <a:pt x="1005" y="2676"/>
                  </a:lnTo>
                  <a:lnTo>
                    <a:pt x="1028" y="2668"/>
                  </a:lnTo>
                  <a:lnTo>
                    <a:pt x="1048" y="2656"/>
                  </a:lnTo>
                  <a:lnTo>
                    <a:pt x="1066" y="2638"/>
                  </a:lnTo>
                  <a:lnTo>
                    <a:pt x="1078" y="2618"/>
                  </a:lnTo>
                  <a:lnTo>
                    <a:pt x="1087" y="2594"/>
                  </a:lnTo>
                  <a:lnTo>
                    <a:pt x="1090" y="2569"/>
                  </a:lnTo>
                  <a:lnTo>
                    <a:pt x="1090" y="2464"/>
                  </a:lnTo>
                  <a:lnTo>
                    <a:pt x="1087" y="2438"/>
                  </a:lnTo>
                  <a:lnTo>
                    <a:pt x="1078" y="2415"/>
                  </a:lnTo>
                  <a:lnTo>
                    <a:pt x="1066" y="2396"/>
                  </a:lnTo>
                  <a:lnTo>
                    <a:pt x="1048" y="2378"/>
                  </a:lnTo>
                  <a:lnTo>
                    <a:pt x="1028" y="2365"/>
                  </a:lnTo>
                  <a:lnTo>
                    <a:pt x="1005" y="2357"/>
                  </a:lnTo>
                  <a:lnTo>
                    <a:pt x="980" y="2354"/>
                  </a:lnTo>
                  <a:lnTo>
                    <a:pt x="819" y="2354"/>
                  </a:lnTo>
                  <a:close/>
                  <a:moveTo>
                    <a:pt x="229" y="317"/>
                  </a:moveTo>
                  <a:lnTo>
                    <a:pt x="216" y="319"/>
                  </a:lnTo>
                  <a:lnTo>
                    <a:pt x="205" y="325"/>
                  </a:lnTo>
                  <a:lnTo>
                    <a:pt x="195" y="333"/>
                  </a:lnTo>
                  <a:lnTo>
                    <a:pt x="189" y="346"/>
                  </a:lnTo>
                  <a:lnTo>
                    <a:pt x="187" y="358"/>
                  </a:lnTo>
                  <a:lnTo>
                    <a:pt x="187" y="2224"/>
                  </a:lnTo>
                  <a:lnTo>
                    <a:pt x="189" y="2237"/>
                  </a:lnTo>
                  <a:lnTo>
                    <a:pt x="195" y="2249"/>
                  </a:lnTo>
                  <a:lnTo>
                    <a:pt x="205" y="2258"/>
                  </a:lnTo>
                  <a:lnTo>
                    <a:pt x="216" y="2264"/>
                  </a:lnTo>
                  <a:lnTo>
                    <a:pt x="229" y="2267"/>
                  </a:lnTo>
                  <a:lnTo>
                    <a:pt x="1569" y="2267"/>
                  </a:lnTo>
                  <a:lnTo>
                    <a:pt x="1583" y="2264"/>
                  </a:lnTo>
                  <a:lnTo>
                    <a:pt x="1594" y="2258"/>
                  </a:lnTo>
                  <a:lnTo>
                    <a:pt x="1604" y="2249"/>
                  </a:lnTo>
                  <a:lnTo>
                    <a:pt x="1610" y="2237"/>
                  </a:lnTo>
                  <a:lnTo>
                    <a:pt x="1612" y="2224"/>
                  </a:lnTo>
                  <a:lnTo>
                    <a:pt x="1612" y="358"/>
                  </a:lnTo>
                  <a:lnTo>
                    <a:pt x="1610" y="346"/>
                  </a:lnTo>
                  <a:lnTo>
                    <a:pt x="1604" y="333"/>
                  </a:lnTo>
                  <a:lnTo>
                    <a:pt x="1594" y="325"/>
                  </a:lnTo>
                  <a:lnTo>
                    <a:pt x="1583" y="319"/>
                  </a:lnTo>
                  <a:lnTo>
                    <a:pt x="1569" y="317"/>
                  </a:lnTo>
                  <a:lnTo>
                    <a:pt x="229" y="317"/>
                  </a:lnTo>
                  <a:close/>
                  <a:moveTo>
                    <a:pt x="775" y="126"/>
                  </a:moveTo>
                  <a:lnTo>
                    <a:pt x="761" y="128"/>
                  </a:lnTo>
                  <a:lnTo>
                    <a:pt x="750" y="135"/>
                  </a:lnTo>
                  <a:lnTo>
                    <a:pt x="740" y="144"/>
                  </a:lnTo>
                  <a:lnTo>
                    <a:pt x="734" y="155"/>
                  </a:lnTo>
                  <a:lnTo>
                    <a:pt x="732" y="169"/>
                  </a:lnTo>
                  <a:lnTo>
                    <a:pt x="734" y="182"/>
                  </a:lnTo>
                  <a:lnTo>
                    <a:pt x="740" y="194"/>
                  </a:lnTo>
                  <a:lnTo>
                    <a:pt x="750" y="203"/>
                  </a:lnTo>
                  <a:lnTo>
                    <a:pt x="761" y="208"/>
                  </a:lnTo>
                  <a:lnTo>
                    <a:pt x="775" y="210"/>
                  </a:lnTo>
                  <a:lnTo>
                    <a:pt x="1024" y="210"/>
                  </a:lnTo>
                  <a:lnTo>
                    <a:pt x="1038" y="208"/>
                  </a:lnTo>
                  <a:lnTo>
                    <a:pt x="1049" y="203"/>
                  </a:lnTo>
                  <a:lnTo>
                    <a:pt x="1059" y="194"/>
                  </a:lnTo>
                  <a:lnTo>
                    <a:pt x="1065" y="182"/>
                  </a:lnTo>
                  <a:lnTo>
                    <a:pt x="1067" y="169"/>
                  </a:lnTo>
                  <a:lnTo>
                    <a:pt x="1065" y="155"/>
                  </a:lnTo>
                  <a:lnTo>
                    <a:pt x="1059" y="144"/>
                  </a:lnTo>
                  <a:lnTo>
                    <a:pt x="1049" y="135"/>
                  </a:lnTo>
                  <a:lnTo>
                    <a:pt x="1038" y="128"/>
                  </a:lnTo>
                  <a:lnTo>
                    <a:pt x="1024" y="126"/>
                  </a:lnTo>
                  <a:lnTo>
                    <a:pt x="775" y="126"/>
                  </a:lnTo>
                  <a:close/>
                  <a:moveTo>
                    <a:pt x="168" y="0"/>
                  </a:moveTo>
                  <a:lnTo>
                    <a:pt x="1631" y="0"/>
                  </a:lnTo>
                  <a:lnTo>
                    <a:pt x="1661" y="2"/>
                  </a:lnTo>
                  <a:lnTo>
                    <a:pt x="1690" y="11"/>
                  </a:lnTo>
                  <a:lnTo>
                    <a:pt x="1716" y="23"/>
                  </a:lnTo>
                  <a:lnTo>
                    <a:pt x="1739" y="40"/>
                  </a:lnTo>
                  <a:lnTo>
                    <a:pt x="1759" y="60"/>
                  </a:lnTo>
                  <a:lnTo>
                    <a:pt x="1776" y="84"/>
                  </a:lnTo>
                  <a:lnTo>
                    <a:pt x="1788" y="110"/>
                  </a:lnTo>
                  <a:lnTo>
                    <a:pt x="1796" y="139"/>
                  </a:lnTo>
                  <a:lnTo>
                    <a:pt x="1798" y="169"/>
                  </a:lnTo>
                  <a:lnTo>
                    <a:pt x="1798" y="2619"/>
                  </a:lnTo>
                  <a:lnTo>
                    <a:pt x="1796" y="2649"/>
                  </a:lnTo>
                  <a:lnTo>
                    <a:pt x="1788" y="2677"/>
                  </a:lnTo>
                  <a:lnTo>
                    <a:pt x="1776" y="2704"/>
                  </a:lnTo>
                  <a:lnTo>
                    <a:pt x="1759" y="2727"/>
                  </a:lnTo>
                  <a:lnTo>
                    <a:pt x="1739" y="2748"/>
                  </a:lnTo>
                  <a:lnTo>
                    <a:pt x="1716" y="2765"/>
                  </a:lnTo>
                  <a:lnTo>
                    <a:pt x="1690" y="2777"/>
                  </a:lnTo>
                  <a:lnTo>
                    <a:pt x="1661" y="2786"/>
                  </a:lnTo>
                  <a:lnTo>
                    <a:pt x="1631" y="2788"/>
                  </a:lnTo>
                  <a:lnTo>
                    <a:pt x="168" y="2788"/>
                  </a:lnTo>
                  <a:lnTo>
                    <a:pt x="138" y="2786"/>
                  </a:lnTo>
                  <a:lnTo>
                    <a:pt x="110" y="2777"/>
                  </a:lnTo>
                  <a:lnTo>
                    <a:pt x="83" y="2765"/>
                  </a:lnTo>
                  <a:lnTo>
                    <a:pt x="61" y="2748"/>
                  </a:lnTo>
                  <a:lnTo>
                    <a:pt x="40" y="2727"/>
                  </a:lnTo>
                  <a:lnTo>
                    <a:pt x="23" y="2704"/>
                  </a:lnTo>
                  <a:lnTo>
                    <a:pt x="11" y="2677"/>
                  </a:lnTo>
                  <a:lnTo>
                    <a:pt x="2" y="2649"/>
                  </a:lnTo>
                  <a:lnTo>
                    <a:pt x="0" y="2619"/>
                  </a:lnTo>
                  <a:lnTo>
                    <a:pt x="0" y="169"/>
                  </a:lnTo>
                  <a:lnTo>
                    <a:pt x="2" y="139"/>
                  </a:lnTo>
                  <a:lnTo>
                    <a:pt x="11" y="110"/>
                  </a:lnTo>
                  <a:lnTo>
                    <a:pt x="23" y="84"/>
                  </a:lnTo>
                  <a:lnTo>
                    <a:pt x="40" y="60"/>
                  </a:lnTo>
                  <a:lnTo>
                    <a:pt x="61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2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006" y="624"/>
              <a:ext cx="29" cy="98"/>
            </a:xfrm>
            <a:custGeom>
              <a:avLst/>
              <a:gdLst>
                <a:gd name="T0" fmla="*/ 88 w 345"/>
                <a:gd name="T1" fmla="*/ 0 h 1171"/>
                <a:gd name="T2" fmla="*/ 107 w 345"/>
                <a:gd name="T3" fmla="*/ 2 h 1171"/>
                <a:gd name="T4" fmla="*/ 124 w 345"/>
                <a:gd name="T5" fmla="*/ 8 h 1171"/>
                <a:gd name="T6" fmla="*/ 140 w 345"/>
                <a:gd name="T7" fmla="*/ 17 h 1171"/>
                <a:gd name="T8" fmla="*/ 153 w 345"/>
                <a:gd name="T9" fmla="*/ 32 h 1171"/>
                <a:gd name="T10" fmla="*/ 194 w 345"/>
                <a:gd name="T11" fmla="*/ 86 h 1171"/>
                <a:gd name="T12" fmla="*/ 228 w 345"/>
                <a:gd name="T13" fmla="*/ 142 h 1171"/>
                <a:gd name="T14" fmla="*/ 259 w 345"/>
                <a:gd name="T15" fmla="*/ 200 h 1171"/>
                <a:gd name="T16" fmla="*/ 285 w 345"/>
                <a:gd name="T17" fmla="*/ 260 h 1171"/>
                <a:gd name="T18" fmla="*/ 307 w 345"/>
                <a:gd name="T19" fmla="*/ 322 h 1171"/>
                <a:gd name="T20" fmla="*/ 323 w 345"/>
                <a:gd name="T21" fmla="*/ 385 h 1171"/>
                <a:gd name="T22" fmla="*/ 336 w 345"/>
                <a:gd name="T23" fmla="*/ 450 h 1171"/>
                <a:gd name="T24" fmla="*/ 343 w 345"/>
                <a:gd name="T25" fmla="*/ 515 h 1171"/>
                <a:gd name="T26" fmla="*/ 345 w 345"/>
                <a:gd name="T27" fmla="*/ 583 h 1171"/>
                <a:gd name="T28" fmla="*/ 343 w 345"/>
                <a:gd name="T29" fmla="*/ 650 h 1171"/>
                <a:gd name="T30" fmla="*/ 335 w 345"/>
                <a:gd name="T31" fmla="*/ 716 h 1171"/>
                <a:gd name="T32" fmla="*/ 322 w 345"/>
                <a:gd name="T33" fmla="*/ 782 h 1171"/>
                <a:gd name="T34" fmla="*/ 306 w 345"/>
                <a:gd name="T35" fmla="*/ 846 h 1171"/>
                <a:gd name="T36" fmla="*/ 283 w 345"/>
                <a:gd name="T37" fmla="*/ 908 h 1171"/>
                <a:gd name="T38" fmla="*/ 257 w 345"/>
                <a:gd name="T39" fmla="*/ 970 h 1171"/>
                <a:gd name="T40" fmla="*/ 226 w 345"/>
                <a:gd name="T41" fmla="*/ 1028 h 1171"/>
                <a:gd name="T42" fmla="*/ 189 w 345"/>
                <a:gd name="T43" fmla="*/ 1085 h 1171"/>
                <a:gd name="T44" fmla="*/ 150 w 345"/>
                <a:gd name="T45" fmla="*/ 1138 h 1171"/>
                <a:gd name="T46" fmla="*/ 137 w 345"/>
                <a:gd name="T47" fmla="*/ 1153 h 1171"/>
                <a:gd name="T48" fmla="*/ 120 w 345"/>
                <a:gd name="T49" fmla="*/ 1162 h 1171"/>
                <a:gd name="T50" fmla="*/ 102 w 345"/>
                <a:gd name="T51" fmla="*/ 1168 h 1171"/>
                <a:gd name="T52" fmla="*/ 85 w 345"/>
                <a:gd name="T53" fmla="*/ 1171 h 1171"/>
                <a:gd name="T54" fmla="*/ 66 w 345"/>
                <a:gd name="T55" fmla="*/ 1168 h 1171"/>
                <a:gd name="T56" fmla="*/ 48 w 345"/>
                <a:gd name="T57" fmla="*/ 1162 h 1171"/>
                <a:gd name="T58" fmla="*/ 32 w 345"/>
                <a:gd name="T59" fmla="*/ 1152 h 1171"/>
                <a:gd name="T60" fmla="*/ 18 w 345"/>
                <a:gd name="T61" fmla="*/ 1137 h 1171"/>
                <a:gd name="T62" fmla="*/ 8 w 345"/>
                <a:gd name="T63" fmla="*/ 1122 h 1171"/>
                <a:gd name="T64" fmla="*/ 2 w 345"/>
                <a:gd name="T65" fmla="*/ 1104 h 1171"/>
                <a:gd name="T66" fmla="*/ 0 w 345"/>
                <a:gd name="T67" fmla="*/ 1085 h 1171"/>
                <a:gd name="T68" fmla="*/ 2 w 345"/>
                <a:gd name="T69" fmla="*/ 1068 h 1171"/>
                <a:gd name="T70" fmla="*/ 8 w 345"/>
                <a:gd name="T71" fmla="*/ 1049 h 1171"/>
                <a:gd name="T72" fmla="*/ 18 w 345"/>
                <a:gd name="T73" fmla="*/ 1033 h 1171"/>
                <a:gd name="T74" fmla="*/ 56 w 345"/>
                <a:gd name="T75" fmla="*/ 983 h 1171"/>
                <a:gd name="T76" fmla="*/ 87 w 345"/>
                <a:gd name="T77" fmla="*/ 931 h 1171"/>
                <a:gd name="T78" fmla="*/ 114 w 345"/>
                <a:gd name="T79" fmla="*/ 877 h 1171"/>
                <a:gd name="T80" fmla="*/ 137 w 345"/>
                <a:gd name="T81" fmla="*/ 821 h 1171"/>
                <a:gd name="T82" fmla="*/ 154 w 345"/>
                <a:gd name="T83" fmla="*/ 764 h 1171"/>
                <a:gd name="T84" fmla="*/ 167 w 345"/>
                <a:gd name="T85" fmla="*/ 705 h 1171"/>
                <a:gd name="T86" fmla="*/ 174 w 345"/>
                <a:gd name="T87" fmla="*/ 644 h 1171"/>
                <a:gd name="T88" fmla="*/ 177 w 345"/>
                <a:gd name="T89" fmla="*/ 583 h 1171"/>
                <a:gd name="T90" fmla="*/ 174 w 345"/>
                <a:gd name="T91" fmla="*/ 522 h 1171"/>
                <a:gd name="T92" fmla="*/ 167 w 345"/>
                <a:gd name="T93" fmla="*/ 462 h 1171"/>
                <a:gd name="T94" fmla="*/ 154 w 345"/>
                <a:gd name="T95" fmla="*/ 403 h 1171"/>
                <a:gd name="T96" fmla="*/ 138 w 345"/>
                <a:gd name="T97" fmla="*/ 346 h 1171"/>
                <a:gd name="T98" fmla="*/ 116 w 345"/>
                <a:gd name="T99" fmla="*/ 291 h 1171"/>
                <a:gd name="T100" fmla="*/ 89 w 345"/>
                <a:gd name="T101" fmla="*/ 238 h 1171"/>
                <a:gd name="T102" fmla="*/ 58 w 345"/>
                <a:gd name="T103" fmla="*/ 186 h 1171"/>
                <a:gd name="T104" fmla="*/ 22 w 345"/>
                <a:gd name="T105" fmla="*/ 137 h 1171"/>
                <a:gd name="T106" fmla="*/ 11 w 345"/>
                <a:gd name="T107" fmla="*/ 120 h 1171"/>
                <a:gd name="T108" fmla="*/ 5 w 345"/>
                <a:gd name="T109" fmla="*/ 102 h 1171"/>
                <a:gd name="T110" fmla="*/ 4 w 345"/>
                <a:gd name="T111" fmla="*/ 84 h 1171"/>
                <a:gd name="T112" fmla="*/ 6 w 345"/>
                <a:gd name="T113" fmla="*/ 65 h 1171"/>
                <a:gd name="T114" fmla="*/ 11 w 345"/>
                <a:gd name="T115" fmla="*/ 47 h 1171"/>
                <a:gd name="T116" fmla="*/ 22 w 345"/>
                <a:gd name="T117" fmla="*/ 32 h 1171"/>
                <a:gd name="T118" fmla="*/ 35 w 345"/>
                <a:gd name="T119" fmla="*/ 17 h 1171"/>
                <a:gd name="T120" fmla="*/ 52 w 345"/>
                <a:gd name="T121" fmla="*/ 8 h 1171"/>
                <a:gd name="T122" fmla="*/ 69 w 345"/>
                <a:gd name="T123" fmla="*/ 2 h 1171"/>
                <a:gd name="T124" fmla="*/ 88 w 345"/>
                <a:gd name="T12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1171">
                  <a:moveTo>
                    <a:pt x="88" y="0"/>
                  </a:moveTo>
                  <a:lnTo>
                    <a:pt x="107" y="2"/>
                  </a:lnTo>
                  <a:lnTo>
                    <a:pt x="124" y="8"/>
                  </a:lnTo>
                  <a:lnTo>
                    <a:pt x="140" y="17"/>
                  </a:lnTo>
                  <a:lnTo>
                    <a:pt x="153" y="32"/>
                  </a:lnTo>
                  <a:lnTo>
                    <a:pt x="194" y="86"/>
                  </a:lnTo>
                  <a:lnTo>
                    <a:pt x="228" y="142"/>
                  </a:lnTo>
                  <a:lnTo>
                    <a:pt x="259" y="200"/>
                  </a:lnTo>
                  <a:lnTo>
                    <a:pt x="285" y="260"/>
                  </a:lnTo>
                  <a:lnTo>
                    <a:pt x="307" y="322"/>
                  </a:lnTo>
                  <a:lnTo>
                    <a:pt x="323" y="385"/>
                  </a:lnTo>
                  <a:lnTo>
                    <a:pt x="336" y="450"/>
                  </a:lnTo>
                  <a:lnTo>
                    <a:pt x="343" y="515"/>
                  </a:lnTo>
                  <a:lnTo>
                    <a:pt x="345" y="583"/>
                  </a:lnTo>
                  <a:lnTo>
                    <a:pt x="343" y="650"/>
                  </a:lnTo>
                  <a:lnTo>
                    <a:pt x="335" y="716"/>
                  </a:lnTo>
                  <a:lnTo>
                    <a:pt x="322" y="782"/>
                  </a:lnTo>
                  <a:lnTo>
                    <a:pt x="306" y="846"/>
                  </a:lnTo>
                  <a:lnTo>
                    <a:pt x="283" y="908"/>
                  </a:lnTo>
                  <a:lnTo>
                    <a:pt x="257" y="970"/>
                  </a:lnTo>
                  <a:lnTo>
                    <a:pt x="226" y="1028"/>
                  </a:lnTo>
                  <a:lnTo>
                    <a:pt x="189" y="1085"/>
                  </a:lnTo>
                  <a:lnTo>
                    <a:pt x="150" y="1138"/>
                  </a:lnTo>
                  <a:lnTo>
                    <a:pt x="137" y="1153"/>
                  </a:lnTo>
                  <a:lnTo>
                    <a:pt x="120" y="1162"/>
                  </a:lnTo>
                  <a:lnTo>
                    <a:pt x="102" y="1168"/>
                  </a:lnTo>
                  <a:lnTo>
                    <a:pt x="85" y="1171"/>
                  </a:lnTo>
                  <a:lnTo>
                    <a:pt x="66" y="1168"/>
                  </a:lnTo>
                  <a:lnTo>
                    <a:pt x="48" y="1162"/>
                  </a:lnTo>
                  <a:lnTo>
                    <a:pt x="32" y="1152"/>
                  </a:lnTo>
                  <a:lnTo>
                    <a:pt x="18" y="1137"/>
                  </a:lnTo>
                  <a:lnTo>
                    <a:pt x="8" y="1122"/>
                  </a:lnTo>
                  <a:lnTo>
                    <a:pt x="2" y="1104"/>
                  </a:lnTo>
                  <a:lnTo>
                    <a:pt x="0" y="1085"/>
                  </a:lnTo>
                  <a:lnTo>
                    <a:pt x="2" y="1068"/>
                  </a:lnTo>
                  <a:lnTo>
                    <a:pt x="8" y="1049"/>
                  </a:lnTo>
                  <a:lnTo>
                    <a:pt x="18" y="1033"/>
                  </a:lnTo>
                  <a:lnTo>
                    <a:pt x="56" y="983"/>
                  </a:lnTo>
                  <a:lnTo>
                    <a:pt x="87" y="931"/>
                  </a:lnTo>
                  <a:lnTo>
                    <a:pt x="114" y="877"/>
                  </a:lnTo>
                  <a:lnTo>
                    <a:pt x="137" y="821"/>
                  </a:lnTo>
                  <a:lnTo>
                    <a:pt x="154" y="764"/>
                  </a:lnTo>
                  <a:lnTo>
                    <a:pt x="167" y="705"/>
                  </a:lnTo>
                  <a:lnTo>
                    <a:pt x="174" y="644"/>
                  </a:lnTo>
                  <a:lnTo>
                    <a:pt x="177" y="583"/>
                  </a:lnTo>
                  <a:lnTo>
                    <a:pt x="174" y="522"/>
                  </a:lnTo>
                  <a:lnTo>
                    <a:pt x="167" y="462"/>
                  </a:lnTo>
                  <a:lnTo>
                    <a:pt x="154" y="403"/>
                  </a:lnTo>
                  <a:lnTo>
                    <a:pt x="138" y="346"/>
                  </a:lnTo>
                  <a:lnTo>
                    <a:pt x="116" y="291"/>
                  </a:lnTo>
                  <a:lnTo>
                    <a:pt x="89" y="238"/>
                  </a:lnTo>
                  <a:lnTo>
                    <a:pt x="58" y="186"/>
                  </a:lnTo>
                  <a:lnTo>
                    <a:pt x="22" y="137"/>
                  </a:lnTo>
                  <a:lnTo>
                    <a:pt x="11" y="120"/>
                  </a:lnTo>
                  <a:lnTo>
                    <a:pt x="5" y="102"/>
                  </a:lnTo>
                  <a:lnTo>
                    <a:pt x="4" y="84"/>
                  </a:lnTo>
                  <a:lnTo>
                    <a:pt x="6" y="65"/>
                  </a:lnTo>
                  <a:lnTo>
                    <a:pt x="11" y="47"/>
                  </a:lnTo>
                  <a:lnTo>
                    <a:pt x="22" y="32"/>
                  </a:lnTo>
                  <a:lnTo>
                    <a:pt x="35" y="17"/>
                  </a:lnTo>
                  <a:lnTo>
                    <a:pt x="52" y="8"/>
                  </a:lnTo>
                  <a:lnTo>
                    <a:pt x="69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2985" y="641"/>
              <a:ext cx="23" cy="65"/>
            </a:xfrm>
            <a:custGeom>
              <a:avLst/>
              <a:gdLst>
                <a:gd name="T0" fmla="*/ 86 w 277"/>
                <a:gd name="T1" fmla="*/ 0 h 784"/>
                <a:gd name="T2" fmla="*/ 104 w 277"/>
                <a:gd name="T3" fmla="*/ 2 h 784"/>
                <a:gd name="T4" fmla="*/ 122 w 277"/>
                <a:gd name="T5" fmla="*/ 8 h 784"/>
                <a:gd name="T6" fmla="*/ 138 w 277"/>
                <a:gd name="T7" fmla="*/ 18 h 784"/>
                <a:gd name="T8" fmla="*/ 152 w 277"/>
                <a:gd name="T9" fmla="*/ 31 h 784"/>
                <a:gd name="T10" fmla="*/ 184 w 277"/>
                <a:gd name="T11" fmla="*/ 77 h 784"/>
                <a:gd name="T12" fmla="*/ 212 w 277"/>
                <a:gd name="T13" fmla="*/ 125 h 784"/>
                <a:gd name="T14" fmla="*/ 235 w 277"/>
                <a:gd name="T15" fmla="*/ 175 h 784"/>
                <a:gd name="T16" fmla="*/ 253 w 277"/>
                <a:gd name="T17" fmla="*/ 227 h 784"/>
                <a:gd name="T18" fmla="*/ 266 w 277"/>
                <a:gd name="T19" fmla="*/ 280 h 784"/>
                <a:gd name="T20" fmla="*/ 273 w 277"/>
                <a:gd name="T21" fmla="*/ 335 h 784"/>
                <a:gd name="T22" fmla="*/ 277 w 277"/>
                <a:gd name="T23" fmla="*/ 391 h 784"/>
                <a:gd name="T24" fmla="*/ 273 w 277"/>
                <a:gd name="T25" fmla="*/ 446 h 784"/>
                <a:gd name="T26" fmla="*/ 265 w 277"/>
                <a:gd name="T27" fmla="*/ 502 h 784"/>
                <a:gd name="T28" fmla="*/ 253 w 277"/>
                <a:gd name="T29" fmla="*/ 556 h 784"/>
                <a:gd name="T30" fmla="*/ 234 w 277"/>
                <a:gd name="T31" fmla="*/ 608 h 784"/>
                <a:gd name="T32" fmla="*/ 210 w 277"/>
                <a:gd name="T33" fmla="*/ 659 h 784"/>
                <a:gd name="T34" fmla="*/ 182 w 277"/>
                <a:gd name="T35" fmla="*/ 707 h 784"/>
                <a:gd name="T36" fmla="*/ 149 w 277"/>
                <a:gd name="T37" fmla="*/ 753 h 784"/>
                <a:gd name="T38" fmla="*/ 136 w 277"/>
                <a:gd name="T39" fmla="*/ 766 h 784"/>
                <a:gd name="T40" fmla="*/ 120 w 277"/>
                <a:gd name="T41" fmla="*/ 776 h 784"/>
                <a:gd name="T42" fmla="*/ 102 w 277"/>
                <a:gd name="T43" fmla="*/ 782 h 784"/>
                <a:gd name="T44" fmla="*/ 84 w 277"/>
                <a:gd name="T45" fmla="*/ 784 h 784"/>
                <a:gd name="T46" fmla="*/ 65 w 277"/>
                <a:gd name="T47" fmla="*/ 782 h 784"/>
                <a:gd name="T48" fmla="*/ 47 w 277"/>
                <a:gd name="T49" fmla="*/ 776 h 784"/>
                <a:gd name="T50" fmla="*/ 31 w 277"/>
                <a:gd name="T51" fmla="*/ 765 h 784"/>
                <a:gd name="T52" fmla="*/ 17 w 277"/>
                <a:gd name="T53" fmla="*/ 752 h 784"/>
                <a:gd name="T54" fmla="*/ 7 w 277"/>
                <a:gd name="T55" fmla="*/ 735 h 784"/>
                <a:gd name="T56" fmla="*/ 2 w 277"/>
                <a:gd name="T57" fmla="*/ 718 h 784"/>
                <a:gd name="T58" fmla="*/ 0 w 277"/>
                <a:gd name="T59" fmla="*/ 700 h 784"/>
                <a:gd name="T60" fmla="*/ 2 w 277"/>
                <a:gd name="T61" fmla="*/ 681 h 784"/>
                <a:gd name="T62" fmla="*/ 8 w 277"/>
                <a:gd name="T63" fmla="*/ 663 h 784"/>
                <a:gd name="T64" fmla="*/ 18 w 277"/>
                <a:gd name="T65" fmla="*/ 647 h 784"/>
                <a:gd name="T66" fmla="*/ 45 w 277"/>
                <a:gd name="T67" fmla="*/ 608 h 784"/>
                <a:gd name="T68" fmla="*/ 67 w 277"/>
                <a:gd name="T69" fmla="*/ 569 h 784"/>
                <a:gd name="T70" fmla="*/ 85 w 277"/>
                <a:gd name="T71" fmla="*/ 526 h 784"/>
                <a:gd name="T72" fmla="*/ 98 w 277"/>
                <a:gd name="T73" fmla="*/ 483 h 784"/>
                <a:gd name="T74" fmla="*/ 106 w 277"/>
                <a:gd name="T75" fmla="*/ 437 h 784"/>
                <a:gd name="T76" fmla="*/ 108 w 277"/>
                <a:gd name="T77" fmla="*/ 391 h 784"/>
                <a:gd name="T78" fmla="*/ 106 w 277"/>
                <a:gd name="T79" fmla="*/ 344 h 784"/>
                <a:gd name="T80" fmla="*/ 98 w 277"/>
                <a:gd name="T81" fmla="*/ 299 h 784"/>
                <a:gd name="T82" fmla="*/ 86 w 277"/>
                <a:gd name="T83" fmla="*/ 256 h 784"/>
                <a:gd name="T84" fmla="*/ 68 w 277"/>
                <a:gd name="T85" fmla="*/ 214 h 784"/>
                <a:gd name="T86" fmla="*/ 46 w 277"/>
                <a:gd name="T87" fmla="*/ 175 h 784"/>
                <a:gd name="T88" fmla="*/ 19 w 277"/>
                <a:gd name="T89" fmla="*/ 136 h 784"/>
                <a:gd name="T90" fmla="*/ 9 w 277"/>
                <a:gd name="T91" fmla="*/ 121 h 784"/>
                <a:gd name="T92" fmla="*/ 4 w 277"/>
                <a:gd name="T93" fmla="*/ 102 h 784"/>
                <a:gd name="T94" fmla="*/ 2 w 277"/>
                <a:gd name="T95" fmla="*/ 84 h 784"/>
                <a:gd name="T96" fmla="*/ 4 w 277"/>
                <a:gd name="T97" fmla="*/ 65 h 784"/>
                <a:gd name="T98" fmla="*/ 10 w 277"/>
                <a:gd name="T99" fmla="*/ 48 h 784"/>
                <a:gd name="T100" fmla="*/ 19 w 277"/>
                <a:gd name="T101" fmla="*/ 32 h 784"/>
                <a:gd name="T102" fmla="*/ 33 w 277"/>
                <a:gd name="T103" fmla="*/ 18 h 784"/>
                <a:gd name="T104" fmla="*/ 50 w 277"/>
                <a:gd name="T105" fmla="*/ 7 h 784"/>
                <a:gd name="T106" fmla="*/ 68 w 277"/>
                <a:gd name="T107" fmla="*/ 2 h 784"/>
                <a:gd name="T108" fmla="*/ 86 w 277"/>
                <a:gd name="T10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7" h="784">
                  <a:moveTo>
                    <a:pt x="86" y="0"/>
                  </a:moveTo>
                  <a:lnTo>
                    <a:pt x="104" y="2"/>
                  </a:lnTo>
                  <a:lnTo>
                    <a:pt x="122" y="8"/>
                  </a:lnTo>
                  <a:lnTo>
                    <a:pt x="138" y="18"/>
                  </a:lnTo>
                  <a:lnTo>
                    <a:pt x="152" y="31"/>
                  </a:lnTo>
                  <a:lnTo>
                    <a:pt x="184" y="77"/>
                  </a:lnTo>
                  <a:lnTo>
                    <a:pt x="212" y="125"/>
                  </a:lnTo>
                  <a:lnTo>
                    <a:pt x="235" y="175"/>
                  </a:lnTo>
                  <a:lnTo>
                    <a:pt x="253" y="227"/>
                  </a:lnTo>
                  <a:lnTo>
                    <a:pt x="266" y="280"/>
                  </a:lnTo>
                  <a:lnTo>
                    <a:pt x="273" y="335"/>
                  </a:lnTo>
                  <a:lnTo>
                    <a:pt x="277" y="391"/>
                  </a:lnTo>
                  <a:lnTo>
                    <a:pt x="273" y="446"/>
                  </a:lnTo>
                  <a:lnTo>
                    <a:pt x="265" y="502"/>
                  </a:lnTo>
                  <a:lnTo>
                    <a:pt x="253" y="556"/>
                  </a:lnTo>
                  <a:lnTo>
                    <a:pt x="234" y="608"/>
                  </a:lnTo>
                  <a:lnTo>
                    <a:pt x="210" y="659"/>
                  </a:lnTo>
                  <a:lnTo>
                    <a:pt x="182" y="707"/>
                  </a:lnTo>
                  <a:lnTo>
                    <a:pt x="149" y="753"/>
                  </a:lnTo>
                  <a:lnTo>
                    <a:pt x="136" y="766"/>
                  </a:lnTo>
                  <a:lnTo>
                    <a:pt x="120" y="776"/>
                  </a:lnTo>
                  <a:lnTo>
                    <a:pt x="102" y="782"/>
                  </a:lnTo>
                  <a:lnTo>
                    <a:pt x="84" y="784"/>
                  </a:lnTo>
                  <a:lnTo>
                    <a:pt x="65" y="782"/>
                  </a:lnTo>
                  <a:lnTo>
                    <a:pt x="47" y="776"/>
                  </a:lnTo>
                  <a:lnTo>
                    <a:pt x="31" y="765"/>
                  </a:lnTo>
                  <a:lnTo>
                    <a:pt x="17" y="752"/>
                  </a:lnTo>
                  <a:lnTo>
                    <a:pt x="7" y="735"/>
                  </a:lnTo>
                  <a:lnTo>
                    <a:pt x="2" y="718"/>
                  </a:lnTo>
                  <a:lnTo>
                    <a:pt x="0" y="700"/>
                  </a:lnTo>
                  <a:lnTo>
                    <a:pt x="2" y="681"/>
                  </a:lnTo>
                  <a:lnTo>
                    <a:pt x="8" y="663"/>
                  </a:lnTo>
                  <a:lnTo>
                    <a:pt x="18" y="647"/>
                  </a:lnTo>
                  <a:lnTo>
                    <a:pt x="45" y="608"/>
                  </a:lnTo>
                  <a:lnTo>
                    <a:pt x="67" y="569"/>
                  </a:lnTo>
                  <a:lnTo>
                    <a:pt x="85" y="526"/>
                  </a:lnTo>
                  <a:lnTo>
                    <a:pt x="98" y="483"/>
                  </a:lnTo>
                  <a:lnTo>
                    <a:pt x="106" y="437"/>
                  </a:lnTo>
                  <a:lnTo>
                    <a:pt x="108" y="391"/>
                  </a:lnTo>
                  <a:lnTo>
                    <a:pt x="106" y="344"/>
                  </a:lnTo>
                  <a:lnTo>
                    <a:pt x="98" y="299"/>
                  </a:lnTo>
                  <a:lnTo>
                    <a:pt x="86" y="256"/>
                  </a:lnTo>
                  <a:lnTo>
                    <a:pt x="68" y="214"/>
                  </a:lnTo>
                  <a:lnTo>
                    <a:pt x="46" y="175"/>
                  </a:lnTo>
                  <a:lnTo>
                    <a:pt x="19" y="136"/>
                  </a:lnTo>
                  <a:lnTo>
                    <a:pt x="9" y="121"/>
                  </a:lnTo>
                  <a:lnTo>
                    <a:pt x="4" y="102"/>
                  </a:lnTo>
                  <a:lnTo>
                    <a:pt x="2" y="84"/>
                  </a:lnTo>
                  <a:lnTo>
                    <a:pt x="4" y="65"/>
                  </a:lnTo>
                  <a:lnTo>
                    <a:pt x="10" y="48"/>
                  </a:lnTo>
                  <a:lnTo>
                    <a:pt x="19" y="32"/>
                  </a:lnTo>
                  <a:lnTo>
                    <a:pt x="33" y="18"/>
                  </a:lnTo>
                  <a:lnTo>
                    <a:pt x="50" y="7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750" y="624"/>
              <a:ext cx="29" cy="98"/>
            </a:xfrm>
            <a:custGeom>
              <a:avLst/>
              <a:gdLst>
                <a:gd name="T0" fmla="*/ 261 w 345"/>
                <a:gd name="T1" fmla="*/ 0 h 1171"/>
                <a:gd name="T2" fmla="*/ 279 w 345"/>
                <a:gd name="T3" fmla="*/ 2 h 1171"/>
                <a:gd name="T4" fmla="*/ 297 w 345"/>
                <a:gd name="T5" fmla="*/ 8 h 1171"/>
                <a:gd name="T6" fmla="*/ 313 w 345"/>
                <a:gd name="T7" fmla="*/ 18 h 1171"/>
                <a:gd name="T8" fmla="*/ 327 w 345"/>
                <a:gd name="T9" fmla="*/ 32 h 1171"/>
                <a:gd name="T10" fmla="*/ 337 w 345"/>
                <a:gd name="T11" fmla="*/ 48 h 1171"/>
                <a:gd name="T12" fmla="*/ 343 w 345"/>
                <a:gd name="T13" fmla="*/ 66 h 1171"/>
                <a:gd name="T14" fmla="*/ 345 w 345"/>
                <a:gd name="T15" fmla="*/ 84 h 1171"/>
                <a:gd name="T16" fmla="*/ 343 w 345"/>
                <a:gd name="T17" fmla="*/ 102 h 1171"/>
                <a:gd name="T18" fmla="*/ 337 w 345"/>
                <a:gd name="T19" fmla="*/ 120 h 1171"/>
                <a:gd name="T20" fmla="*/ 326 w 345"/>
                <a:gd name="T21" fmla="*/ 137 h 1171"/>
                <a:gd name="T22" fmla="*/ 290 w 345"/>
                <a:gd name="T23" fmla="*/ 187 h 1171"/>
                <a:gd name="T24" fmla="*/ 258 w 345"/>
                <a:gd name="T25" fmla="*/ 239 h 1171"/>
                <a:gd name="T26" fmla="*/ 231 w 345"/>
                <a:gd name="T27" fmla="*/ 292 h 1171"/>
                <a:gd name="T28" fmla="*/ 208 w 345"/>
                <a:gd name="T29" fmla="*/ 348 h 1171"/>
                <a:gd name="T30" fmla="*/ 191 w 345"/>
                <a:gd name="T31" fmla="*/ 406 h 1171"/>
                <a:gd name="T32" fmla="*/ 178 w 345"/>
                <a:gd name="T33" fmla="*/ 464 h 1171"/>
                <a:gd name="T34" fmla="*/ 171 w 345"/>
                <a:gd name="T35" fmla="*/ 526 h 1171"/>
                <a:gd name="T36" fmla="*/ 168 w 345"/>
                <a:gd name="T37" fmla="*/ 587 h 1171"/>
                <a:gd name="T38" fmla="*/ 171 w 345"/>
                <a:gd name="T39" fmla="*/ 647 h 1171"/>
                <a:gd name="T40" fmla="*/ 178 w 345"/>
                <a:gd name="T41" fmla="*/ 708 h 1171"/>
                <a:gd name="T42" fmla="*/ 191 w 345"/>
                <a:gd name="T43" fmla="*/ 766 h 1171"/>
                <a:gd name="T44" fmla="*/ 208 w 345"/>
                <a:gd name="T45" fmla="*/ 823 h 1171"/>
                <a:gd name="T46" fmla="*/ 230 w 345"/>
                <a:gd name="T47" fmla="*/ 878 h 1171"/>
                <a:gd name="T48" fmla="*/ 256 w 345"/>
                <a:gd name="T49" fmla="*/ 932 h 1171"/>
                <a:gd name="T50" fmla="*/ 288 w 345"/>
                <a:gd name="T51" fmla="*/ 984 h 1171"/>
                <a:gd name="T52" fmla="*/ 323 w 345"/>
                <a:gd name="T53" fmla="*/ 1033 h 1171"/>
                <a:gd name="T54" fmla="*/ 334 w 345"/>
                <a:gd name="T55" fmla="*/ 1050 h 1171"/>
                <a:gd name="T56" fmla="*/ 340 w 345"/>
                <a:gd name="T57" fmla="*/ 1068 h 1171"/>
                <a:gd name="T58" fmla="*/ 342 w 345"/>
                <a:gd name="T59" fmla="*/ 1086 h 1171"/>
                <a:gd name="T60" fmla="*/ 340 w 345"/>
                <a:gd name="T61" fmla="*/ 1105 h 1171"/>
                <a:gd name="T62" fmla="*/ 334 w 345"/>
                <a:gd name="T63" fmla="*/ 1122 h 1171"/>
                <a:gd name="T64" fmla="*/ 323 w 345"/>
                <a:gd name="T65" fmla="*/ 1138 h 1171"/>
                <a:gd name="T66" fmla="*/ 310 w 345"/>
                <a:gd name="T67" fmla="*/ 1152 h 1171"/>
                <a:gd name="T68" fmla="*/ 293 w 345"/>
                <a:gd name="T69" fmla="*/ 1162 h 1171"/>
                <a:gd name="T70" fmla="*/ 276 w 345"/>
                <a:gd name="T71" fmla="*/ 1168 h 1171"/>
                <a:gd name="T72" fmla="*/ 258 w 345"/>
                <a:gd name="T73" fmla="*/ 1171 h 1171"/>
                <a:gd name="T74" fmla="*/ 239 w 345"/>
                <a:gd name="T75" fmla="*/ 1168 h 1171"/>
                <a:gd name="T76" fmla="*/ 222 w 345"/>
                <a:gd name="T77" fmla="*/ 1162 h 1171"/>
                <a:gd name="T78" fmla="*/ 205 w 345"/>
                <a:gd name="T79" fmla="*/ 1152 h 1171"/>
                <a:gd name="T80" fmla="*/ 192 w 345"/>
                <a:gd name="T81" fmla="*/ 1138 h 1171"/>
                <a:gd name="T82" fmla="*/ 152 w 345"/>
                <a:gd name="T83" fmla="*/ 1084 h 1171"/>
                <a:gd name="T84" fmla="*/ 117 w 345"/>
                <a:gd name="T85" fmla="*/ 1028 h 1171"/>
                <a:gd name="T86" fmla="*/ 86 w 345"/>
                <a:gd name="T87" fmla="*/ 970 h 1171"/>
                <a:gd name="T88" fmla="*/ 60 w 345"/>
                <a:gd name="T89" fmla="*/ 910 h 1171"/>
                <a:gd name="T90" fmla="*/ 38 w 345"/>
                <a:gd name="T91" fmla="*/ 848 h 1171"/>
                <a:gd name="T92" fmla="*/ 22 w 345"/>
                <a:gd name="T93" fmla="*/ 785 h 1171"/>
                <a:gd name="T94" fmla="*/ 9 w 345"/>
                <a:gd name="T95" fmla="*/ 720 h 1171"/>
                <a:gd name="T96" fmla="*/ 2 w 345"/>
                <a:gd name="T97" fmla="*/ 654 h 1171"/>
                <a:gd name="T98" fmla="*/ 0 w 345"/>
                <a:gd name="T99" fmla="*/ 587 h 1171"/>
                <a:gd name="T100" fmla="*/ 2 w 345"/>
                <a:gd name="T101" fmla="*/ 520 h 1171"/>
                <a:gd name="T102" fmla="*/ 10 w 345"/>
                <a:gd name="T103" fmla="*/ 454 h 1171"/>
                <a:gd name="T104" fmla="*/ 23 w 345"/>
                <a:gd name="T105" fmla="*/ 388 h 1171"/>
                <a:gd name="T106" fmla="*/ 40 w 345"/>
                <a:gd name="T107" fmla="*/ 324 h 1171"/>
                <a:gd name="T108" fmla="*/ 62 w 345"/>
                <a:gd name="T109" fmla="*/ 261 h 1171"/>
                <a:gd name="T110" fmla="*/ 88 w 345"/>
                <a:gd name="T111" fmla="*/ 200 h 1171"/>
                <a:gd name="T112" fmla="*/ 120 w 345"/>
                <a:gd name="T113" fmla="*/ 141 h 1171"/>
                <a:gd name="T114" fmla="*/ 155 w 345"/>
                <a:gd name="T115" fmla="*/ 85 h 1171"/>
                <a:gd name="T116" fmla="*/ 195 w 345"/>
                <a:gd name="T117" fmla="*/ 31 h 1171"/>
                <a:gd name="T118" fmla="*/ 209 w 345"/>
                <a:gd name="T119" fmla="*/ 17 h 1171"/>
                <a:gd name="T120" fmla="*/ 225 w 345"/>
                <a:gd name="T121" fmla="*/ 8 h 1171"/>
                <a:gd name="T122" fmla="*/ 243 w 345"/>
                <a:gd name="T123" fmla="*/ 2 h 1171"/>
                <a:gd name="T124" fmla="*/ 261 w 345"/>
                <a:gd name="T12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1171">
                  <a:moveTo>
                    <a:pt x="261" y="0"/>
                  </a:moveTo>
                  <a:lnTo>
                    <a:pt x="279" y="2"/>
                  </a:lnTo>
                  <a:lnTo>
                    <a:pt x="297" y="8"/>
                  </a:lnTo>
                  <a:lnTo>
                    <a:pt x="313" y="18"/>
                  </a:lnTo>
                  <a:lnTo>
                    <a:pt x="327" y="32"/>
                  </a:lnTo>
                  <a:lnTo>
                    <a:pt x="337" y="48"/>
                  </a:lnTo>
                  <a:lnTo>
                    <a:pt x="343" y="66"/>
                  </a:lnTo>
                  <a:lnTo>
                    <a:pt x="345" y="84"/>
                  </a:lnTo>
                  <a:lnTo>
                    <a:pt x="343" y="102"/>
                  </a:lnTo>
                  <a:lnTo>
                    <a:pt x="337" y="120"/>
                  </a:lnTo>
                  <a:lnTo>
                    <a:pt x="326" y="137"/>
                  </a:lnTo>
                  <a:lnTo>
                    <a:pt x="290" y="187"/>
                  </a:lnTo>
                  <a:lnTo>
                    <a:pt x="258" y="239"/>
                  </a:lnTo>
                  <a:lnTo>
                    <a:pt x="231" y="292"/>
                  </a:lnTo>
                  <a:lnTo>
                    <a:pt x="208" y="348"/>
                  </a:lnTo>
                  <a:lnTo>
                    <a:pt x="191" y="406"/>
                  </a:lnTo>
                  <a:lnTo>
                    <a:pt x="178" y="464"/>
                  </a:lnTo>
                  <a:lnTo>
                    <a:pt x="171" y="526"/>
                  </a:lnTo>
                  <a:lnTo>
                    <a:pt x="168" y="587"/>
                  </a:lnTo>
                  <a:lnTo>
                    <a:pt x="171" y="647"/>
                  </a:lnTo>
                  <a:lnTo>
                    <a:pt x="178" y="708"/>
                  </a:lnTo>
                  <a:lnTo>
                    <a:pt x="191" y="766"/>
                  </a:lnTo>
                  <a:lnTo>
                    <a:pt x="208" y="823"/>
                  </a:lnTo>
                  <a:lnTo>
                    <a:pt x="230" y="878"/>
                  </a:lnTo>
                  <a:lnTo>
                    <a:pt x="256" y="932"/>
                  </a:lnTo>
                  <a:lnTo>
                    <a:pt x="288" y="984"/>
                  </a:lnTo>
                  <a:lnTo>
                    <a:pt x="323" y="1033"/>
                  </a:lnTo>
                  <a:lnTo>
                    <a:pt x="334" y="1050"/>
                  </a:lnTo>
                  <a:lnTo>
                    <a:pt x="340" y="1068"/>
                  </a:lnTo>
                  <a:lnTo>
                    <a:pt x="342" y="1086"/>
                  </a:lnTo>
                  <a:lnTo>
                    <a:pt x="340" y="1105"/>
                  </a:lnTo>
                  <a:lnTo>
                    <a:pt x="334" y="1122"/>
                  </a:lnTo>
                  <a:lnTo>
                    <a:pt x="323" y="1138"/>
                  </a:lnTo>
                  <a:lnTo>
                    <a:pt x="310" y="1152"/>
                  </a:lnTo>
                  <a:lnTo>
                    <a:pt x="293" y="1162"/>
                  </a:lnTo>
                  <a:lnTo>
                    <a:pt x="276" y="1168"/>
                  </a:lnTo>
                  <a:lnTo>
                    <a:pt x="258" y="1171"/>
                  </a:lnTo>
                  <a:lnTo>
                    <a:pt x="239" y="1168"/>
                  </a:lnTo>
                  <a:lnTo>
                    <a:pt x="222" y="1162"/>
                  </a:lnTo>
                  <a:lnTo>
                    <a:pt x="205" y="1152"/>
                  </a:lnTo>
                  <a:lnTo>
                    <a:pt x="192" y="1138"/>
                  </a:lnTo>
                  <a:lnTo>
                    <a:pt x="152" y="1084"/>
                  </a:lnTo>
                  <a:lnTo>
                    <a:pt x="117" y="1028"/>
                  </a:lnTo>
                  <a:lnTo>
                    <a:pt x="86" y="970"/>
                  </a:lnTo>
                  <a:lnTo>
                    <a:pt x="60" y="910"/>
                  </a:lnTo>
                  <a:lnTo>
                    <a:pt x="38" y="848"/>
                  </a:lnTo>
                  <a:lnTo>
                    <a:pt x="22" y="785"/>
                  </a:lnTo>
                  <a:lnTo>
                    <a:pt x="9" y="720"/>
                  </a:lnTo>
                  <a:lnTo>
                    <a:pt x="2" y="654"/>
                  </a:lnTo>
                  <a:lnTo>
                    <a:pt x="0" y="587"/>
                  </a:lnTo>
                  <a:lnTo>
                    <a:pt x="2" y="520"/>
                  </a:lnTo>
                  <a:lnTo>
                    <a:pt x="10" y="454"/>
                  </a:lnTo>
                  <a:lnTo>
                    <a:pt x="23" y="388"/>
                  </a:lnTo>
                  <a:lnTo>
                    <a:pt x="40" y="324"/>
                  </a:lnTo>
                  <a:lnTo>
                    <a:pt x="62" y="261"/>
                  </a:lnTo>
                  <a:lnTo>
                    <a:pt x="88" y="200"/>
                  </a:lnTo>
                  <a:lnTo>
                    <a:pt x="120" y="141"/>
                  </a:lnTo>
                  <a:lnTo>
                    <a:pt x="155" y="85"/>
                  </a:lnTo>
                  <a:lnTo>
                    <a:pt x="195" y="31"/>
                  </a:lnTo>
                  <a:lnTo>
                    <a:pt x="209" y="17"/>
                  </a:lnTo>
                  <a:lnTo>
                    <a:pt x="225" y="8"/>
                  </a:lnTo>
                  <a:lnTo>
                    <a:pt x="243" y="2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2777" y="641"/>
              <a:ext cx="23" cy="65"/>
            </a:xfrm>
            <a:custGeom>
              <a:avLst/>
              <a:gdLst>
                <a:gd name="T0" fmla="*/ 193 w 277"/>
                <a:gd name="T1" fmla="*/ 0 h 784"/>
                <a:gd name="T2" fmla="*/ 212 w 277"/>
                <a:gd name="T3" fmla="*/ 2 h 784"/>
                <a:gd name="T4" fmla="*/ 229 w 277"/>
                <a:gd name="T5" fmla="*/ 8 h 784"/>
                <a:gd name="T6" fmla="*/ 246 w 277"/>
                <a:gd name="T7" fmla="*/ 19 h 784"/>
                <a:gd name="T8" fmla="*/ 259 w 277"/>
                <a:gd name="T9" fmla="*/ 32 h 784"/>
                <a:gd name="T10" fmla="*/ 270 w 277"/>
                <a:gd name="T11" fmla="*/ 48 h 784"/>
                <a:gd name="T12" fmla="*/ 275 w 277"/>
                <a:gd name="T13" fmla="*/ 65 h 784"/>
                <a:gd name="T14" fmla="*/ 277 w 277"/>
                <a:gd name="T15" fmla="*/ 84 h 784"/>
                <a:gd name="T16" fmla="*/ 275 w 277"/>
                <a:gd name="T17" fmla="*/ 103 h 784"/>
                <a:gd name="T18" fmla="*/ 269 w 277"/>
                <a:gd name="T19" fmla="*/ 121 h 784"/>
                <a:gd name="T20" fmla="*/ 258 w 277"/>
                <a:gd name="T21" fmla="*/ 137 h 784"/>
                <a:gd name="T22" fmla="*/ 231 w 277"/>
                <a:gd name="T23" fmla="*/ 175 h 784"/>
                <a:gd name="T24" fmla="*/ 210 w 277"/>
                <a:gd name="T25" fmla="*/ 215 h 784"/>
                <a:gd name="T26" fmla="*/ 192 w 277"/>
                <a:gd name="T27" fmla="*/ 257 h 784"/>
                <a:gd name="T28" fmla="*/ 180 w 277"/>
                <a:gd name="T29" fmla="*/ 302 h 784"/>
                <a:gd name="T30" fmla="*/ 171 w 277"/>
                <a:gd name="T31" fmla="*/ 346 h 784"/>
                <a:gd name="T32" fmla="*/ 169 w 277"/>
                <a:gd name="T33" fmla="*/ 393 h 784"/>
                <a:gd name="T34" fmla="*/ 171 w 277"/>
                <a:gd name="T35" fmla="*/ 439 h 784"/>
                <a:gd name="T36" fmla="*/ 179 w 277"/>
                <a:gd name="T37" fmla="*/ 485 h 784"/>
                <a:gd name="T38" fmla="*/ 191 w 277"/>
                <a:gd name="T39" fmla="*/ 527 h 784"/>
                <a:gd name="T40" fmla="*/ 209 w 277"/>
                <a:gd name="T41" fmla="*/ 570 h 784"/>
                <a:gd name="T42" fmla="*/ 230 w 277"/>
                <a:gd name="T43" fmla="*/ 609 h 784"/>
                <a:gd name="T44" fmla="*/ 257 w 277"/>
                <a:gd name="T45" fmla="*/ 647 h 784"/>
                <a:gd name="T46" fmla="*/ 268 w 277"/>
                <a:gd name="T47" fmla="*/ 663 h 784"/>
                <a:gd name="T48" fmla="*/ 274 w 277"/>
                <a:gd name="T49" fmla="*/ 681 h 784"/>
                <a:gd name="T50" fmla="*/ 275 w 277"/>
                <a:gd name="T51" fmla="*/ 700 h 784"/>
                <a:gd name="T52" fmla="*/ 273 w 277"/>
                <a:gd name="T53" fmla="*/ 719 h 784"/>
                <a:gd name="T54" fmla="*/ 268 w 277"/>
                <a:gd name="T55" fmla="*/ 736 h 784"/>
                <a:gd name="T56" fmla="*/ 257 w 277"/>
                <a:gd name="T57" fmla="*/ 752 h 784"/>
                <a:gd name="T58" fmla="*/ 244 w 277"/>
                <a:gd name="T59" fmla="*/ 765 h 784"/>
                <a:gd name="T60" fmla="*/ 227 w 277"/>
                <a:gd name="T61" fmla="*/ 776 h 784"/>
                <a:gd name="T62" fmla="*/ 210 w 277"/>
                <a:gd name="T63" fmla="*/ 782 h 784"/>
                <a:gd name="T64" fmla="*/ 191 w 277"/>
                <a:gd name="T65" fmla="*/ 784 h 784"/>
                <a:gd name="T66" fmla="*/ 173 w 277"/>
                <a:gd name="T67" fmla="*/ 782 h 784"/>
                <a:gd name="T68" fmla="*/ 156 w 277"/>
                <a:gd name="T69" fmla="*/ 776 h 784"/>
                <a:gd name="T70" fmla="*/ 139 w 277"/>
                <a:gd name="T71" fmla="*/ 765 h 784"/>
                <a:gd name="T72" fmla="*/ 126 w 277"/>
                <a:gd name="T73" fmla="*/ 752 h 784"/>
                <a:gd name="T74" fmla="*/ 93 w 277"/>
                <a:gd name="T75" fmla="*/ 706 h 784"/>
                <a:gd name="T76" fmla="*/ 65 w 277"/>
                <a:gd name="T77" fmla="*/ 658 h 784"/>
                <a:gd name="T78" fmla="*/ 42 w 277"/>
                <a:gd name="T79" fmla="*/ 609 h 784"/>
                <a:gd name="T80" fmla="*/ 24 w 277"/>
                <a:gd name="T81" fmla="*/ 557 h 784"/>
                <a:gd name="T82" fmla="*/ 11 w 277"/>
                <a:gd name="T83" fmla="*/ 503 h 784"/>
                <a:gd name="T84" fmla="*/ 3 w 277"/>
                <a:gd name="T85" fmla="*/ 449 h 784"/>
                <a:gd name="T86" fmla="*/ 0 w 277"/>
                <a:gd name="T87" fmla="*/ 393 h 784"/>
                <a:gd name="T88" fmla="*/ 3 w 277"/>
                <a:gd name="T89" fmla="*/ 337 h 784"/>
                <a:gd name="T90" fmla="*/ 12 w 277"/>
                <a:gd name="T91" fmla="*/ 282 h 784"/>
                <a:gd name="T92" fmla="*/ 25 w 277"/>
                <a:gd name="T93" fmla="*/ 228 h 784"/>
                <a:gd name="T94" fmla="*/ 43 w 277"/>
                <a:gd name="T95" fmla="*/ 176 h 784"/>
                <a:gd name="T96" fmla="*/ 67 w 277"/>
                <a:gd name="T97" fmla="*/ 125 h 784"/>
                <a:gd name="T98" fmla="*/ 95 w 277"/>
                <a:gd name="T99" fmla="*/ 77 h 784"/>
                <a:gd name="T100" fmla="*/ 128 w 277"/>
                <a:gd name="T101" fmla="*/ 31 h 784"/>
                <a:gd name="T102" fmla="*/ 141 w 277"/>
                <a:gd name="T103" fmla="*/ 18 h 784"/>
                <a:gd name="T104" fmla="*/ 158 w 277"/>
                <a:gd name="T105" fmla="*/ 7 h 784"/>
                <a:gd name="T106" fmla="*/ 176 w 277"/>
                <a:gd name="T107" fmla="*/ 2 h 784"/>
                <a:gd name="T108" fmla="*/ 193 w 277"/>
                <a:gd name="T10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7" h="784">
                  <a:moveTo>
                    <a:pt x="193" y="0"/>
                  </a:moveTo>
                  <a:lnTo>
                    <a:pt x="212" y="2"/>
                  </a:lnTo>
                  <a:lnTo>
                    <a:pt x="229" y="8"/>
                  </a:lnTo>
                  <a:lnTo>
                    <a:pt x="246" y="19"/>
                  </a:lnTo>
                  <a:lnTo>
                    <a:pt x="259" y="32"/>
                  </a:lnTo>
                  <a:lnTo>
                    <a:pt x="270" y="48"/>
                  </a:lnTo>
                  <a:lnTo>
                    <a:pt x="275" y="65"/>
                  </a:lnTo>
                  <a:lnTo>
                    <a:pt x="277" y="84"/>
                  </a:lnTo>
                  <a:lnTo>
                    <a:pt x="275" y="103"/>
                  </a:lnTo>
                  <a:lnTo>
                    <a:pt x="269" y="121"/>
                  </a:lnTo>
                  <a:lnTo>
                    <a:pt x="258" y="137"/>
                  </a:lnTo>
                  <a:lnTo>
                    <a:pt x="231" y="175"/>
                  </a:lnTo>
                  <a:lnTo>
                    <a:pt x="210" y="215"/>
                  </a:lnTo>
                  <a:lnTo>
                    <a:pt x="192" y="257"/>
                  </a:lnTo>
                  <a:lnTo>
                    <a:pt x="180" y="302"/>
                  </a:lnTo>
                  <a:lnTo>
                    <a:pt x="171" y="346"/>
                  </a:lnTo>
                  <a:lnTo>
                    <a:pt x="169" y="393"/>
                  </a:lnTo>
                  <a:lnTo>
                    <a:pt x="171" y="439"/>
                  </a:lnTo>
                  <a:lnTo>
                    <a:pt x="179" y="485"/>
                  </a:lnTo>
                  <a:lnTo>
                    <a:pt x="191" y="527"/>
                  </a:lnTo>
                  <a:lnTo>
                    <a:pt x="209" y="570"/>
                  </a:lnTo>
                  <a:lnTo>
                    <a:pt x="230" y="609"/>
                  </a:lnTo>
                  <a:lnTo>
                    <a:pt x="257" y="647"/>
                  </a:lnTo>
                  <a:lnTo>
                    <a:pt x="268" y="663"/>
                  </a:lnTo>
                  <a:lnTo>
                    <a:pt x="274" y="681"/>
                  </a:lnTo>
                  <a:lnTo>
                    <a:pt x="275" y="700"/>
                  </a:lnTo>
                  <a:lnTo>
                    <a:pt x="273" y="719"/>
                  </a:lnTo>
                  <a:lnTo>
                    <a:pt x="268" y="736"/>
                  </a:lnTo>
                  <a:lnTo>
                    <a:pt x="257" y="752"/>
                  </a:lnTo>
                  <a:lnTo>
                    <a:pt x="244" y="765"/>
                  </a:lnTo>
                  <a:lnTo>
                    <a:pt x="227" y="776"/>
                  </a:lnTo>
                  <a:lnTo>
                    <a:pt x="210" y="782"/>
                  </a:lnTo>
                  <a:lnTo>
                    <a:pt x="191" y="784"/>
                  </a:lnTo>
                  <a:lnTo>
                    <a:pt x="173" y="782"/>
                  </a:lnTo>
                  <a:lnTo>
                    <a:pt x="156" y="776"/>
                  </a:lnTo>
                  <a:lnTo>
                    <a:pt x="139" y="765"/>
                  </a:lnTo>
                  <a:lnTo>
                    <a:pt x="126" y="752"/>
                  </a:lnTo>
                  <a:lnTo>
                    <a:pt x="93" y="706"/>
                  </a:lnTo>
                  <a:lnTo>
                    <a:pt x="65" y="658"/>
                  </a:lnTo>
                  <a:lnTo>
                    <a:pt x="42" y="609"/>
                  </a:lnTo>
                  <a:lnTo>
                    <a:pt x="24" y="557"/>
                  </a:lnTo>
                  <a:lnTo>
                    <a:pt x="11" y="503"/>
                  </a:lnTo>
                  <a:lnTo>
                    <a:pt x="3" y="449"/>
                  </a:lnTo>
                  <a:lnTo>
                    <a:pt x="0" y="393"/>
                  </a:lnTo>
                  <a:lnTo>
                    <a:pt x="3" y="337"/>
                  </a:lnTo>
                  <a:lnTo>
                    <a:pt x="12" y="282"/>
                  </a:lnTo>
                  <a:lnTo>
                    <a:pt x="25" y="228"/>
                  </a:lnTo>
                  <a:lnTo>
                    <a:pt x="43" y="176"/>
                  </a:lnTo>
                  <a:lnTo>
                    <a:pt x="67" y="125"/>
                  </a:lnTo>
                  <a:lnTo>
                    <a:pt x="95" y="77"/>
                  </a:lnTo>
                  <a:lnTo>
                    <a:pt x="128" y="31"/>
                  </a:lnTo>
                  <a:lnTo>
                    <a:pt x="141" y="18"/>
                  </a:lnTo>
                  <a:lnTo>
                    <a:pt x="158" y="7"/>
                  </a:lnTo>
                  <a:lnTo>
                    <a:pt x="176" y="2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16"/>
          <p:cNvSpPr>
            <a:spLocks noEditPoints="1"/>
          </p:cNvSpPr>
          <p:nvPr/>
        </p:nvSpPr>
        <p:spPr bwMode="auto">
          <a:xfrm>
            <a:off x="4787147" y="2817145"/>
            <a:ext cx="298605" cy="300038"/>
          </a:xfrm>
          <a:custGeom>
            <a:avLst/>
            <a:gdLst>
              <a:gd name="T0" fmla="*/ 2520 w 3382"/>
              <a:gd name="T1" fmla="*/ 2527 h 3392"/>
              <a:gd name="T2" fmla="*/ 2025 w 3382"/>
              <a:gd name="T3" fmla="*/ 2625 h 3392"/>
              <a:gd name="T4" fmla="*/ 2638 w 3382"/>
              <a:gd name="T5" fmla="*/ 2701 h 3392"/>
              <a:gd name="T6" fmla="*/ 2685 w 3382"/>
              <a:gd name="T7" fmla="*/ 2070 h 3392"/>
              <a:gd name="T8" fmla="*/ 725 w 3382"/>
              <a:gd name="T9" fmla="*/ 2041 h 3392"/>
              <a:gd name="T10" fmla="*/ 709 w 3382"/>
              <a:gd name="T11" fmla="*/ 2680 h 3392"/>
              <a:gd name="T12" fmla="*/ 1346 w 3382"/>
              <a:gd name="T13" fmla="*/ 2665 h 3392"/>
              <a:gd name="T14" fmla="*/ 1300 w 3382"/>
              <a:gd name="T15" fmla="*/ 2530 h 3392"/>
              <a:gd name="T16" fmla="*/ 805 w 3382"/>
              <a:gd name="T17" fmla="*/ 2034 h 3392"/>
              <a:gd name="T18" fmla="*/ 2027 w 3382"/>
              <a:gd name="T19" fmla="*/ 745 h 3392"/>
              <a:gd name="T20" fmla="*/ 2104 w 3382"/>
              <a:gd name="T21" fmla="*/ 865 h 3392"/>
              <a:gd name="T22" fmla="*/ 2598 w 3382"/>
              <a:gd name="T23" fmla="*/ 1361 h 3392"/>
              <a:gd name="T24" fmla="*/ 2695 w 3382"/>
              <a:gd name="T25" fmla="*/ 767 h 3392"/>
              <a:gd name="T26" fmla="*/ 765 w 3382"/>
              <a:gd name="T27" fmla="*/ 688 h 3392"/>
              <a:gd name="T28" fmla="*/ 690 w 3382"/>
              <a:gd name="T29" fmla="*/ 1303 h 3392"/>
              <a:gd name="T30" fmla="*/ 824 w 3382"/>
              <a:gd name="T31" fmla="*/ 1351 h 3392"/>
              <a:gd name="T32" fmla="*/ 1318 w 3382"/>
              <a:gd name="T33" fmla="*/ 854 h 3392"/>
              <a:gd name="T34" fmla="*/ 1335 w 3382"/>
              <a:gd name="T35" fmla="*/ 711 h 3392"/>
              <a:gd name="T36" fmla="*/ 1091 w 3382"/>
              <a:gd name="T37" fmla="*/ 20 h 3392"/>
              <a:gd name="T38" fmla="*/ 1383 w 3382"/>
              <a:gd name="T39" fmla="*/ 70 h 3392"/>
              <a:gd name="T40" fmla="*/ 1513 w 3382"/>
              <a:gd name="T41" fmla="*/ 9 h 3392"/>
              <a:gd name="T42" fmla="*/ 1819 w 3382"/>
              <a:gd name="T43" fmla="*/ 92 h 3392"/>
              <a:gd name="T44" fmla="*/ 1931 w 3382"/>
              <a:gd name="T45" fmla="*/ 2 h 3392"/>
              <a:gd name="T46" fmla="*/ 2257 w 3382"/>
              <a:gd name="T47" fmla="*/ 432 h 3392"/>
              <a:gd name="T48" fmla="*/ 2348 w 3382"/>
              <a:gd name="T49" fmla="*/ 0 h 3392"/>
              <a:gd name="T50" fmla="*/ 2440 w 3382"/>
              <a:gd name="T51" fmla="*/ 432 h 3392"/>
              <a:gd name="T52" fmla="*/ 2951 w 3382"/>
              <a:gd name="T53" fmla="*/ 550 h 3392"/>
              <a:gd name="T54" fmla="*/ 3380 w 3382"/>
              <a:gd name="T55" fmla="*/ 1016 h 3392"/>
              <a:gd name="T56" fmla="*/ 3290 w 3382"/>
              <a:gd name="T57" fmla="*/ 1129 h 3392"/>
              <a:gd name="T58" fmla="*/ 3373 w 3382"/>
              <a:gd name="T59" fmla="*/ 1436 h 3392"/>
              <a:gd name="T60" fmla="*/ 3311 w 3382"/>
              <a:gd name="T61" fmla="*/ 1566 h 3392"/>
              <a:gd name="T62" fmla="*/ 3361 w 3382"/>
              <a:gd name="T63" fmla="*/ 1858 h 3392"/>
              <a:gd name="T64" fmla="*/ 3331 w 3382"/>
              <a:gd name="T65" fmla="*/ 1998 h 3392"/>
              <a:gd name="T66" fmla="*/ 3348 w 3382"/>
              <a:gd name="T67" fmla="*/ 2284 h 3392"/>
              <a:gd name="T68" fmla="*/ 3348 w 3382"/>
              <a:gd name="T69" fmla="*/ 2427 h 3392"/>
              <a:gd name="T70" fmla="*/ 2926 w 3382"/>
              <a:gd name="T71" fmla="*/ 2916 h 3392"/>
              <a:gd name="T72" fmla="*/ 2430 w 3382"/>
              <a:gd name="T73" fmla="*/ 3340 h 3392"/>
              <a:gd name="T74" fmla="*/ 2291 w 3382"/>
              <a:gd name="T75" fmla="*/ 3372 h 3392"/>
              <a:gd name="T76" fmla="*/ 1999 w 3382"/>
              <a:gd name="T77" fmla="*/ 3322 h 3392"/>
              <a:gd name="T78" fmla="*/ 1870 w 3382"/>
              <a:gd name="T79" fmla="*/ 3383 h 3392"/>
              <a:gd name="T80" fmla="*/ 1564 w 3382"/>
              <a:gd name="T81" fmla="*/ 3300 h 3392"/>
              <a:gd name="T82" fmla="*/ 1451 w 3382"/>
              <a:gd name="T83" fmla="*/ 3390 h 3392"/>
              <a:gd name="T84" fmla="*/ 1125 w 3382"/>
              <a:gd name="T85" fmla="*/ 2960 h 3392"/>
              <a:gd name="T86" fmla="*/ 1034 w 3382"/>
              <a:gd name="T87" fmla="*/ 3392 h 3392"/>
              <a:gd name="T88" fmla="*/ 942 w 3382"/>
              <a:gd name="T89" fmla="*/ 2960 h 3392"/>
              <a:gd name="T90" fmla="*/ 432 w 3382"/>
              <a:gd name="T91" fmla="*/ 2842 h 3392"/>
              <a:gd name="T92" fmla="*/ 3 w 3382"/>
              <a:gd name="T93" fmla="*/ 2376 h 3392"/>
              <a:gd name="T94" fmla="*/ 91 w 3382"/>
              <a:gd name="T95" fmla="*/ 2263 h 3392"/>
              <a:gd name="T96" fmla="*/ 9 w 3382"/>
              <a:gd name="T97" fmla="*/ 1956 h 3392"/>
              <a:gd name="T98" fmla="*/ 71 w 3382"/>
              <a:gd name="T99" fmla="*/ 1826 h 3392"/>
              <a:gd name="T100" fmla="*/ 21 w 3382"/>
              <a:gd name="T101" fmla="*/ 1534 h 3392"/>
              <a:gd name="T102" fmla="*/ 51 w 3382"/>
              <a:gd name="T103" fmla="*/ 1394 h 3392"/>
              <a:gd name="T104" fmla="*/ 35 w 3382"/>
              <a:gd name="T105" fmla="*/ 1108 h 3392"/>
              <a:gd name="T106" fmla="*/ 35 w 3382"/>
              <a:gd name="T107" fmla="*/ 965 h 3392"/>
              <a:gd name="T108" fmla="*/ 457 w 3382"/>
              <a:gd name="T109" fmla="*/ 476 h 3392"/>
              <a:gd name="T110" fmla="*/ 952 w 3382"/>
              <a:gd name="T111" fmla="*/ 5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82" h="3392">
                <a:moveTo>
                  <a:pt x="2598" y="2031"/>
                </a:moveTo>
                <a:lnTo>
                  <a:pt x="2577" y="2034"/>
                </a:lnTo>
                <a:lnTo>
                  <a:pt x="2559" y="2041"/>
                </a:lnTo>
                <a:lnTo>
                  <a:pt x="2542" y="2054"/>
                </a:lnTo>
                <a:lnTo>
                  <a:pt x="2530" y="2070"/>
                </a:lnTo>
                <a:lnTo>
                  <a:pt x="2523" y="2089"/>
                </a:lnTo>
                <a:lnTo>
                  <a:pt x="2520" y="2109"/>
                </a:lnTo>
                <a:lnTo>
                  <a:pt x="2520" y="2527"/>
                </a:lnTo>
                <a:lnTo>
                  <a:pt x="2104" y="2527"/>
                </a:lnTo>
                <a:lnTo>
                  <a:pt x="2082" y="2530"/>
                </a:lnTo>
                <a:lnTo>
                  <a:pt x="2063" y="2538"/>
                </a:lnTo>
                <a:lnTo>
                  <a:pt x="2048" y="2551"/>
                </a:lnTo>
                <a:lnTo>
                  <a:pt x="2036" y="2566"/>
                </a:lnTo>
                <a:lnTo>
                  <a:pt x="2027" y="2585"/>
                </a:lnTo>
                <a:lnTo>
                  <a:pt x="2025" y="2605"/>
                </a:lnTo>
                <a:lnTo>
                  <a:pt x="2025" y="2625"/>
                </a:lnTo>
                <a:lnTo>
                  <a:pt x="2027" y="2646"/>
                </a:lnTo>
                <a:lnTo>
                  <a:pt x="2036" y="2665"/>
                </a:lnTo>
                <a:lnTo>
                  <a:pt x="2048" y="2680"/>
                </a:lnTo>
                <a:lnTo>
                  <a:pt x="2063" y="2693"/>
                </a:lnTo>
                <a:lnTo>
                  <a:pt x="2082" y="2701"/>
                </a:lnTo>
                <a:lnTo>
                  <a:pt x="2104" y="2704"/>
                </a:lnTo>
                <a:lnTo>
                  <a:pt x="2617" y="2704"/>
                </a:lnTo>
                <a:lnTo>
                  <a:pt x="2638" y="2701"/>
                </a:lnTo>
                <a:lnTo>
                  <a:pt x="2657" y="2693"/>
                </a:lnTo>
                <a:lnTo>
                  <a:pt x="2673" y="2680"/>
                </a:lnTo>
                <a:lnTo>
                  <a:pt x="2685" y="2665"/>
                </a:lnTo>
                <a:lnTo>
                  <a:pt x="2692" y="2646"/>
                </a:lnTo>
                <a:lnTo>
                  <a:pt x="2695" y="2625"/>
                </a:lnTo>
                <a:lnTo>
                  <a:pt x="2695" y="2109"/>
                </a:lnTo>
                <a:lnTo>
                  <a:pt x="2692" y="2089"/>
                </a:lnTo>
                <a:lnTo>
                  <a:pt x="2685" y="2070"/>
                </a:lnTo>
                <a:lnTo>
                  <a:pt x="2673" y="2054"/>
                </a:lnTo>
                <a:lnTo>
                  <a:pt x="2657" y="2041"/>
                </a:lnTo>
                <a:lnTo>
                  <a:pt x="2638" y="2034"/>
                </a:lnTo>
                <a:lnTo>
                  <a:pt x="2617" y="2031"/>
                </a:lnTo>
                <a:lnTo>
                  <a:pt x="2598" y="2031"/>
                </a:lnTo>
                <a:close/>
                <a:moveTo>
                  <a:pt x="765" y="2031"/>
                </a:moveTo>
                <a:lnTo>
                  <a:pt x="744" y="2034"/>
                </a:lnTo>
                <a:lnTo>
                  <a:pt x="725" y="2041"/>
                </a:lnTo>
                <a:lnTo>
                  <a:pt x="709" y="2054"/>
                </a:lnTo>
                <a:lnTo>
                  <a:pt x="697" y="2070"/>
                </a:lnTo>
                <a:lnTo>
                  <a:pt x="690" y="2089"/>
                </a:lnTo>
                <a:lnTo>
                  <a:pt x="686" y="2109"/>
                </a:lnTo>
                <a:lnTo>
                  <a:pt x="686" y="2625"/>
                </a:lnTo>
                <a:lnTo>
                  <a:pt x="690" y="2646"/>
                </a:lnTo>
                <a:lnTo>
                  <a:pt x="698" y="2665"/>
                </a:lnTo>
                <a:lnTo>
                  <a:pt x="709" y="2680"/>
                </a:lnTo>
                <a:lnTo>
                  <a:pt x="725" y="2693"/>
                </a:lnTo>
                <a:lnTo>
                  <a:pt x="744" y="2701"/>
                </a:lnTo>
                <a:lnTo>
                  <a:pt x="765" y="2704"/>
                </a:lnTo>
                <a:lnTo>
                  <a:pt x="1279" y="2704"/>
                </a:lnTo>
                <a:lnTo>
                  <a:pt x="1300" y="2701"/>
                </a:lnTo>
                <a:lnTo>
                  <a:pt x="1318" y="2693"/>
                </a:lnTo>
                <a:lnTo>
                  <a:pt x="1335" y="2680"/>
                </a:lnTo>
                <a:lnTo>
                  <a:pt x="1346" y="2665"/>
                </a:lnTo>
                <a:lnTo>
                  <a:pt x="1354" y="2646"/>
                </a:lnTo>
                <a:lnTo>
                  <a:pt x="1357" y="2625"/>
                </a:lnTo>
                <a:lnTo>
                  <a:pt x="1357" y="2605"/>
                </a:lnTo>
                <a:lnTo>
                  <a:pt x="1354" y="2585"/>
                </a:lnTo>
                <a:lnTo>
                  <a:pt x="1346" y="2566"/>
                </a:lnTo>
                <a:lnTo>
                  <a:pt x="1335" y="2551"/>
                </a:lnTo>
                <a:lnTo>
                  <a:pt x="1318" y="2538"/>
                </a:lnTo>
                <a:lnTo>
                  <a:pt x="1300" y="2530"/>
                </a:lnTo>
                <a:lnTo>
                  <a:pt x="1279" y="2527"/>
                </a:lnTo>
                <a:lnTo>
                  <a:pt x="862" y="2527"/>
                </a:lnTo>
                <a:lnTo>
                  <a:pt x="862" y="2109"/>
                </a:lnTo>
                <a:lnTo>
                  <a:pt x="860" y="2089"/>
                </a:lnTo>
                <a:lnTo>
                  <a:pt x="852" y="2070"/>
                </a:lnTo>
                <a:lnTo>
                  <a:pt x="840" y="2054"/>
                </a:lnTo>
                <a:lnTo>
                  <a:pt x="824" y="2041"/>
                </a:lnTo>
                <a:lnTo>
                  <a:pt x="805" y="2034"/>
                </a:lnTo>
                <a:lnTo>
                  <a:pt x="784" y="2031"/>
                </a:lnTo>
                <a:lnTo>
                  <a:pt x="765" y="2031"/>
                </a:lnTo>
                <a:close/>
                <a:moveTo>
                  <a:pt x="2104" y="688"/>
                </a:moveTo>
                <a:lnTo>
                  <a:pt x="2082" y="691"/>
                </a:lnTo>
                <a:lnTo>
                  <a:pt x="2063" y="699"/>
                </a:lnTo>
                <a:lnTo>
                  <a:pt x="2048" y="711"/>
                </a:lnTo>
                <a:lnTo>
                  <a:pt x="2036" y="727"/>
                </a:lnTo>
                <a:lnTo>
                  <a:pt x="2027" y="745"/>
                </a:lnTo>
                <a:lnTo>
                  <a:pt x="2025" y="767"/>
                </a:lnTo>
                <a:lnTo>
                  <a:pt x="2025" y="787"/>
                </a:lnTo>
                <a:lnTo>
                  <a:pt x="2027" y="807"/>
                </a:lnTo>
                <a:lnTo>
                  <a:pt x="2036" y="826"/>
                </a:lnTo>
                <a:lnTo>
                  <a:pt x="2048" y="841"/>
                </a:lnTo>
                <a:lnTo>
                  <a:pt x="2063" y="854"/>
                </a:lnTo>
                <a:lnTo>
                  <a:pt x="2082" y="862"/>
                </a:lnTo>
                <a:lnTo>
                  <a:pt x="2104" y="865"/>
                </a:lnTo>
                <a:lnTo>
                  <a:pt x="2520" y="865"/>
                </a:lnTo>
                <a:lnTo>
                  <a:pt x="2520" y="1283"/>
                </a:lnTo>
                <a:lnTo>
                  <a:pt x="2523" y="1303"/>
                </a:lnTo>
                <a:lnTo>
                  <a:pt x="2530" y="1322"/>
                </a:lnTo>
                <a:lnTo>
                  <a:pt x="2542" y="1338"/>
                </a:lnTo>
                <a:lnTo>
                  <a:pt x="2559" y="1351"/>
                </a:lnTo>
                <a:lnTo>
                  <a:pt x="2577" y="1358"/>
                </a:lnTo>
                <a:lnTo>
                  <a:pt x="2598" y="1361"/>
                </a:lnTo>
                <a:lnTo>
                  <a:pt x="2617" y="1361"/>
                </a:lnTo>
                <a:lnTo>
                  <a:pt x="2638" y="1358"/>
                </a:lnTo>
                <a:lnTo>
                  <a:pt x="2657" y="1351"/>
                </a:lnTo>
                <a:lnTo>
                  <a:pt x="2673" y="1338"/>
                </a:lnTo>
                <a:lnTo>
                  <a:pt x="2685" y="1322"/>
                </a:lnTo>
                <a:lnTo>
                  <a:pt x="2692" y="1303"/>
                </a:lnTo>
                <a:lnTo>
                  <a:pt x="2695" y="1283"/>
                </a:lnTo>
                <a:lnTo>
                  <a:pt x="2695" y="767"/>
                </a:lnTo>
                <a:lnTo>
                  <a:pt x="2692" y="745"/>
                </a:lnTo>
                <a:lnTo>
                  <a:pt x="2685" y="727"/>
                </a:lnTo>
                <a:lnTo>
                  <a:pt x="2673" y="711"/>
                </a:lnTo>
                <a:lnTo>
                  <a:pt x="2657" y="699"/>
                </a:lnTo>
                <a:lnTo>
                  <a:pt x="2638" y="691"/>
                </a:lnTo>
                <a:lnTo>
                  <a:pt x="2617" y="688"/>
                </a:lnTo>
                <a:lnTo>
                  <a:pt x="2104" y="688"/>
                </a:lnTo>
                <a:close/>
                <a:moveTo>
                  <a:pt x="765" y="688"/>
                </a:moveTo>
                <a:lnTo>
                  <a:pt x="744" y="691"/>
                </a:lnTo>
                <a:lnTo>
                  <a:pt x="725" y="699"/>
                </a:lnTo>
                <a:lnTo>
                  <a:pt x="709" y="711"/>
                </a:lnTo>
                <a:lnTo>
                  <a:pt x="697" y="727"/>
                </a:lnTo>
                <a:lnTo>
                  <a:pt x="690" y="745"/>
                </a:lnTo>
                <a:lnTo>
                  <a:pt x="686" y="767"/>
                </a:lnTo>
                <a:lnTo>
                  <a:pt x="686" y="1283"/>
                </a:lnTo>
                <a:lnTo>
                  <a:pt x="690" y="1303"/>
                </a:lnTo>
                <a:lnTo>
                  <a:pt x="697" y="1322"/>
                </a:lnTo>
                <a:lnTo>
                  <a:pt x="709" y="1338"/>
                </a:lnTo>
                <a:lnTo>
                  <a:pt x="725" y="1351"/>
                </a:lnTo>
                <a:lnTo>
                  <a:pt x="744" y="1358"/>
                </a:lnTo>
                <a:lnTo>
                  <a:pt x="765" y="1361"/>
                </a:lnTo>
                <a:lnTo>
                  <a:pt x="784" y="1361"/>
                </a:lnTo>
                <a:lnTo>
                  <a:pt x="805" y="1358"/>
                </a:lnTo>
                <a:lnTo>
                  <a:pt x="824" y="1351"/>
                </a:lnTo>
                <a:lnTo>
                  <a:pt x="840" y="1338"/>
                </a:lnTo>
                <a:lnTo>
                  <a:pt x="852" y="1322"/>
                </a:lnTo>
                <a:lnTo>
                  <a:pt x="860" y="1303"/>
                </a:lnTo>
                <a:lnTo>
                  <a:pt x="862" y="1283"/>
                </a:lnTo>
                <a:lnTo>
                  <a:pt x="862" y="865"/>
                </a:lnTo>
                <a:lnTo>
                  <a:pt x="1279" y="865"/>
                </a:lnTo>
                <a:lnTo>
                  <a:pt x="1300" y="862"/>
                </a:lnTo>
                <a:lnTo>
                  <a:pt x="1318" y="854"/>
                </a:lnTo>
                <a:lnTo>
                  <a:pt x="1335" y="841"/>
                </a:lnTo>
                <a:lnTo>
                  <a:pt x="1346" y="826"/>
                </a:lnTo>
                <a:lnTo>
                  <a:pt x="1354" y="807"/>
                </a:lnTo>
                <a:lnTo>
                  <a:pt x="1357" y="787"/>
                </a:lnTo>
                <a:lnTo>
                  <a:pt x="1357" y="767"/>
                </a:lnTo>
                <a:lnTo>
                  <a:pt x="1354" y="745"/>
                </a:lnTo>
                <a:lnTo>
                  <a:pt x="1346" y="727"/>
                </a:lnTo>
                <a:lnTo>
                  <a:pt x="1335" y="711"/>
                </a:lnTo>
                <a:lnTo>
                  <a:pt x="1318" y="699"/>
                </a:lnTo>
                <a:lnTo>
                  <a:pt x="1300" y="691"/>
                </a:lnTo>
                <a:lnTo>
                  <a:pt x="1279" y="688"/>
                </a:lnTo>
                <a:lnTo>
                  <a:pt x="765" y="688"/>
                </a:lnTo>
                <a:close/>
                <a:moveTo>
                  <a:pt x="1034" y="0"/>
                </a:moveTo>
                <a:lnTo>
                  <a:pt x="1055" y="2"/>
                </a:lnTo>
                <a:lnTo>
                  <a:pt x="1075" y="9"/>
                </a:lnTo>
                <a:lnTo>
                  <a:pt x="1091" y="20"/>
                </a:lnTo>
                <a:lnTo>
                  <a:pt x="1106" y="34"/>
                </a:lnTo>
                <a:lnTo>
                  <a:pt x="1116" y="52"/>
                </a:lnTo>
                <a:lnTo>
                  <a:pt x="1123" y="70"/>
                </a:lnTo>
                <a:lnTo>
                  <a:pt x="1125" y="92"/>
                </a:lnTo>
                <a:lnTo>
                  <a:pt x="1125" y="432"/>
                </a:lnTo>
                <a:lnTo>
                  <a:pt x="1381" y="432"/>
                </a:lnTo>
                <a:lnTo>
                  <a:pt x="1381" y="92"/>
                </a:lnTo>
                <a:lnTo>
                  <a:pt x="1383" y="70"/>
                </a:lnTo>
                <a:lnTo>
                  <a:pt x="1390" y="52"/>
                </a:lnTo>
                <a:lnTo>
                  <a:pt x="1401" y="34"/>
                </a:lnTo>
                <a:lnTo>
                  <a:pt x="1415" y="20"/>
                </a:lnTo>
                <a:lnTo>
                  <a:pt x="1431" y="9"/>
                </a:lnTo>
                <a:lnTo>
                  <a:pt x="1451" y="2"/>
                </a:lnTo>
                <a:lnTo>
                  <a:pt x="1473" y="0"/>
                </a:lnTo>
                <a:lnTo>
                  <a:pt x="1493" y="2"/>
                </a:lnTo>
                <a:lnTo>
                  <a:pt x="1513" y="9"/>
                </a:lnTo>
                <a:lnTo>
                  <a:pt x="1529" y="20"/>
                </a:lnTo>
                <a:lnTo>
                  <a:pt x="1543" y="34"/>
                </a:lnTo>
                <a:lnTo>
                  <a:pt x="1555" y="52"/>
                </a:lnTo>
                <a:lnTo>
                  <a:pt x="1561" y="70"/>
                </a:lnTo>
                <a:lnTo>
                  <a:pt x="1564" y="92"/>
                </a:lnTo>
                <a:lnTo>
                  <a:pt x="1564" y="432"/>
                </a:lnTo>
                <a:lnTo>
                  <a:pt x="1819" y="432"/>
                </a:lnTo>
                <a:lnTo>
                  <a:pt x="1819" y="92"/>
                </a:lnTo>
                <a:lnTo>
                  <a:pt x="1821" y="70"/>
                </a:lnTo>
                <a:lnTo>
                  <a:pt x="1828" y="52"/>
                </a:lnTo>
                <a:lnTo>
                  <a:pt x="1838" y="34"/>
                </a:lnTo>
                <a:lnTo>
                  <a:pt x="1853" y="20"/>
                </a:lnTo>
                <a:lnTo>
                  <a:pt x="1870" y="9"/>
                </a:lnTo>
                <a:lnTo>
                  <a:pt x="1889" y="2"/>
                </a:lnTo>
                <a:lnTo>
                  <a:pt x="1910" y="0"/>
                </a:lnTo>
                <a:lnTo>
                  <a:pt x="1931" y="2"/>
                </a:lnTo>
                <a:lnTo>
                  <a:pt x="1950" y="9"/>
                </a:lnTo>
                <a:lnTo>
                  <a:pt x="1967" y="20"/>
                </a:lnTo>
                <a:lnTo>
                  <a:pt x="1981" y="34"/>
                </a:lnTo>
                <a:lnTo>
                  <a:pt x="1993" y="52"/>
                </a:lnTo>
                <a:lnTo>
                  <a:pt x="1999" y="70"/>
                </a:lnTo>
                <a:lnTo>
                  <a:pt x="2002" y="92"/>
                </a:lnTo>
                <a:lnTo>
                  <a:pt x="2002" y="432"/>
                </a:lnTo>
                <a:lnTo>
                  <a:pt x="2257" y="432"/>
                </a:lnTo>
                <a:lnTo>
                  <a:pt x="2257" y="92"/>
                </a:lnTo>
                <a:lnTo>
                  <a:pt x="2259" y="70"/>
                </a:lnTo>
                <a:lnTo>
                  <a:pt x="2266" y="52"/>
                </a:lnTo>
                <a:lnTo>
                  <a:pt x="2276" y="34"/>
                </a:lnTo>
                <a:lnTo>
                  <a:pt x="2291" y="20"/>
                </a:lnTo>
                <a:lnTo>
                  <a:pt x="2308" y="9"/>
                </a:lnTo>
                <a:lnTo>
                  <a:pt x="2328" y="2"/>
                </a:lnTo>
                <a:lnTo>
                  <a:pt x="2348" y="0"/>
                </a:lnTo>
                <a:lnTo>
                  <a:pt x="2369" y="2"/>
                </a:lnTo>
                <a:lnTo>
                  <a:pt x="2388" y="9"/>
                </a:lnTo>
                <a:lnTo>
                  <a:pt x="2406" y="20"/>
                </a:lnTo>
                <a:lnTo>
                  <a:pt x="2419" y="34"/>
                </a:lnTo>
                <a:lnTo>
                  <a:pt x="2430" y="52"/>
                </a:lnTo>
                <a:lnTo>
                  <a:pt x="2438" y="70"/>
                </a:lnTo>
                <a:lnTo>
                  <a:pt x="2440" y="92"/>
                </a:lnTo>
                <a:lnTo>
                  <a:pt x="2440" y="432"/>
                </a:lnTo>
                <a:lnTo>
                  <a:pt x="2834" y="432"/>
                </a:lnTo>
                <a:lnTo>
                  <a:pt x="2861" y="435"/>
                </a:lnTo>
                <a:lnTo>
                  <a:pt x="2886" y="444"/>
                </a:lnTo>
                <a:lnTo>
                  <a:pt x="2907" y="458"/>
                </a:lnTo>
                <a:lnTo>
                  <a:pt x="2926" y="476"/>
                </a:lnTo>
                <a:lnTo>
                  <a:pt x="2939" y="498"/>
                </a:lnTo>
                <a:lnTo>
                  <a:pt x="2948" y="523"/>
                </a:lnTo>
                <a:lnTo>
                  <a:pt x="2951" y="550"/>
                </a:lnTo>
                <a:lnTo>
                  <a:pt x="2951" y="945"/>
                </a:lnTo>
                <a:lnTo>
                  <a:pt x="3290" y="945"/>
                </a:lnTo>
                <a:lnTo>
                  <a:pt x="3311" y="947"/>
                </a:lnTo>
                <a:lnTo>
                  <a:pt x="3331" y="955"/>
                </a:lnTo>
                <a:lnTo>
                  <a:pt x="3348" y="965"/>
                </a:lnTo>
                <a:lnTo>
                  <a:pt x="3361" y="979"/>
                </a:lnTo>
                <a:lnTo>
                  <a:pt x="3373" y="997"/>
                </a:lnTo>
                <a:lnTo>
                  <a:pt x="3380" y="1016"/>
                </a:lnTo>
                <a:lnTo>
                  <a:pt x="3382" y="1037"/>
                </a:lnTo>
                <a:lnTo>
                  <a:pt x="3380" y="1058"/>
                </a:lnTo>
                <a:lnTo>
                  <a:pt x="3373" y="1077"/>
                </a:lnTo>
                <a:lnTo>
                  <a:pt x="3361" y="1094"/>
                </a:lnTo>
                <a:lnTo>
                  <a:pt x="3348" y="1108"/>
                </a:lnTo>
                <a:lnTo>
                  <a:pt x="3331" y="1120"/>
                </a:lnTo>
                <a:lnTo>
                  <a:pt x="3311" y="1126"/>
                </a:lnTo>
                <a:lnTo>
                  <a:pt x="3290" y="1129"/>
                </a:lnTo>
                <a:lnTo>
                  <a:pt x="2951" y="1129"/>
                </a:lnTo>
                <a:lnTo>
                  <a:pt x="2951" y="1385"/>
                </a:lnTo>
                <a:lnTo>
                  <a:pt x="3290" y="1385"/>
                </a:lnTo>
                <a:lnTo>
                  <a:pt x="3311" y="1387"/>
                </a:lnTo>
                <a:lnTo>
                  <a:pt x="3331" y="1394"/>
                </a:lnTo>
                <a:lnTo>
                  <a:pt x="3348" y="1404"/>
                </a:lnTo>
                <a:lnTo>
                  <a:pt x="3361" y="1419"/>
                </a:lnTo>
                <a:lnTo>
                  <a:pt x="3373" y="1436"/>
                </a:lnTo>
                <a:lnTo>
                  <a:pt x="3380" y="1455"/>
                </a:lnTo>
                <a:lnTo>
                  <a:pt x="3382" y="1476"/>
                </a:lnTo>
                <a:lnTo>
                  <a:pt x="3380" y="1497"/>
                </a:lnTo>
                <a:lnTo>
                  <a:pt x="3373" y="1517"/>
                </a:lnTo>
                <a:lnTo>
                  <a:pt x="3361" y="1534"/>
                </a:lnTo>
                <a:lnTo>
                  <a:pt x="3348" y="1547"/>
                </a:lnTo>
                <a:lnTo>
                  <a:pt x="3331" y="1559"/>
                </a:lnTo>
                <a:lnTo>
                  <a:pt x="3311" y="1566"/>
                </a:lnTo>
                <a:lnTo>
                  <a:pt x="3290" y="1568"/>
                </a:lnTo>
                <a:lnTo>
                  <a:pt x="2951" y="1568"/>
                </a:lnTo>
                <a:lnTo>
                  <a:pt x="2951" y="1824"/>
                </a:lnTo>
                <a:lnTo>
                  <a:pt x="3290" y="1824"/>
                </a:lnTo>
                <a:lnTo>
                  <a:pt x="3311" y="1826"/>
                </a:lnTo>
                <a:lnTo>
                  <a:pt x="3331" y="1833"/>
                </a:lnTo>
                <a:lnTo>
                  <a:pt x="3348" y="1844"/>
                </a:lnTo>
                <a:lnTo>
                  <a:pt x="3361" y="1858"/>
                </a:lnTo>
                <a:lnTo>
                  <a:pt x="3373" y="1875"/>
                </a:lnTo>
                <a:lnTo>
                  <a:pt x="3380" y="1895"/>
                </a:lnTo>
                <a:lnTo>
                  <a:pt x="3382" y="1916"/>
                </a:lnTo>
                <a:lnTo>
                  <a:pt x="3380" y="1936"/>
                </a:lnTo>
                <a:lnTo>
                  <a:pt x="3373" y="1956"/>
                </a:lnTo>
                <a:lnTo>
                  <a:pt x="3361" y="1973"/>
                </a:lnTo>
                <a:lnTo>
                  <a:pt x="3348" y="1988"/>
                </a:lnTo>
                <a:lnTo>
                  <a:pt x="3331" y="1998"/>
                </a:lnTo>
                <a:lnTo>
                  <a:pt x="3311" y="2005"/>
                </a:lnTo>
                <a:lnTo>
                  <a:pt x="3290" y="2007"/>
                </a:lnTo>
                <a:lnTo>
                  <a:pt x="2951" y="2007"/>
                </a:lnTo>
                <a:lnTo>
                  <a:pt x="2951" y="2263"/>
                </a:lnTo>
                <a:lnTo>
                  <a:pt x="3290" y="2263"/>
                </a:lnTo>
                <a:lnTo>
                  <a:pt x="3311" y="2266"/>
                </a:lnTo>
                <a:lnTo>
                  <a:pt x="3331" y="2272"/>
                </a:lnTo>
                <a:lnTo>
                  <a:pt x="3348" y="2284"/>
                </a:lnTo>
                <a:lnTo>
                  <a:pt x="3361" y="2298"/>
                </a:lnTo>
                <a:lnTo>
                  <a:pt x="3373" y="2314"/>
                </a:lnTo>
                <a:lnTo>
                  <a:pt x="3380" y="2334"/>
                </a:lnTo>
                <a:lnTo>
                  <a:pt x="3382" y="2355"/>
                </a:lnTo>
                <a:lnTo>
                  <a:pt x="3380" y="2376"/>
                </a:lnTo>
                <a:lnTo>
                  <a:pt x="3373" y="2395"/>
                </a:lnTo>
                <a:lnTo>
                  <a:pt x="3361" y="2412"/>
                </a:lnTo>
                <a:lnTo>
                  <a:pt x="3348" y="2427"/>
                </a:lnTo>
                <a:lnTo>
                  <a:pt x="3331" y="2437"/>
                </a:lnTo>
                <a:lnTo>
                  <a:pt x="3311" y="2444"/>
                </a:lnTo>
                <a:lnTo>
                  <a:pt x="3290" y="2446"/>
                </a:lnTo>
                <a:lnTo>
                  <a:pt x="2951" y="2446"/>
                </a:lnTo>
                <a:lnTo>
                  <a:pt x="2951" y="2842"/>
                </a:lnTo>
                <a:lnTo>
                  <a:pt x="2948" y="2869"/>
                </a:lnTo>
                <a:lnTo>
                  <a:pt x="2939" y="2894"/>
                </a:lnTo>
                <a:lnTo>
                  <a:pt x="2926" y="2916"/>
                </a:lnTo>
                <a:lnTo>
                  <a:pt x="2907" y="2934"/>
                </a:lnTo>
                <a:lnTo>
                  <a:pt x="2886" y="2947"/>
                </a:lnTo>
                <a:lnTo>
                  <a:pt x="2861" y="2957"/>
                </a:lnTo>
                <a:lnTo>
                  <a:pt x="2834" y="2960"/>
                </a:lnTo>
                <a:lnTo>
                  <a:pt x="2440" y="2960"/>
                </a:lnTo>
                <a:lnTo>
                  <a:pt x="2440" y="3300"/>
                </a:lnTo>
                <a:lnTo>
                  <a:pt x="2438" y="3322"/>
                </a:lnTo>
                <a:lnTo>
                  <a:pt x="2430" y="3340"/>
                </a:lnTo>
                <a:lnTo>
                  <a:pt x="2419" y="3358"/>
                </a:lnTo>
                <a:lnTo>
                  <a:pt x="2406" y="3372"/>
                </a:lnTo>
                <a:lnTo>
                  <a:pt x="2388" y="3383"/>
                </a:lnTo>
                <a:lnTo>
                  <a:pt x="2369" y="3390"/>
                </a:lnTo>
                <a:lnTo>
                  <a:pt x="2348" y="3392"/>
                </a:lnTo>
                <a:lnTo>
                  <a:pt x="2328" y="3390"/>
                </a:lnTo>
                <a:lnTo>
                  <a:pt x="2308" y="3383"/>
                </a:lnTo>
                <a:lnTo>
                  <a:pt x="2291" y="3372"/>
                </a:lnTo>
                <a:lnTo>
                  <a:pt x="2276" y="3358"/>
                </a:lnTo>
                <a:lnTo>
                  <a:pt x="2266" y="3340"/>
                </a:lnTo>
                <a:lnTo>
                  <a:pt x="2259" y="3322"/>
                </a:lnTo>
                <a:lnTo>
                  <a:pt x="2257" y="3300"/>
                </a:lnTo>
                <a:lnTo>
                  <a:pt x="2257" y="2960"/>
                </a:lnTo>
                <a:lnTo>
                  <a:pt x="2002" y="2960"/>
                </a:lnTo>
                <a:lnTo>
                  <a:pt x="2002" y="3300"/>
                </a:lnTo>
                <a:lnTo>
                  <a:pt x="1999" y="3322"/>
                </a:lnTo>
                <a:lnTo>
                  <a:pt x="1993" y="3340"/>
                </a:lnTo>
                <a:lnTo>
                  <a:pt x="1981" y="3358"/>
                </a:lnTo>
                <a:lnTo>
                  <a:pt x="1967" y="3372"/>
                </a:lnTo>
                <a:lnTo>
                  <a:pt x="1950" y="3383"/>
                </a:lnTo>
                <a:lnTo>
                  <a:pt x="1931" y="3390"/>
                </a:lnTo>
                <a:lnTo>
                  <a:pt x="1910" y="3392"/>
                </a:lnTo>
                <a:lnTo>
                  <a:pt x="1889" y="3390"/>
                </a:lnTo>
                <a:lnTo>
                  <a:pt x="1870" y="3383"/>
                </a:lnTo>
                <a:lnTo>
                  <a:pt x="1853" y="3372"/>
                </a:lnTo>
                <a:lnTo>
                  <a:pt x="1838" y="3358"/>
                </a:lnTo>
                <a:lnTo>
                  <a:pt x="1828" y="3340"/>
                </a:lnTo>
                <a:lnTo>
                  <a:pt x="1821" y="3322"/>
                </a:lnTo>
                <a:lnTo>
                  <a:pt x="1819" y="3300"/>
                </a:lnTo>
                <a:lnTo>
                  <a:pt x="1819" y="2960"/>
                </a:lnTo>
                <a:lnTo>
                  <a:pt x="1564" y="2960"/>
                </a:lnTo>
                <a:lnTo>
                  <a:pt x="1564" y="3300"/>
                </a:lnTo>
                <a:lnTo>
                  <a:pt x="1561" y="3322"/>
                </a:lnTo>
                <a:lnTo>
                  <a:pt x="1555" y="3340"/>
                </a:lnTo>
                <a:lnTo>
                  <a:pt x="1543" y="3358"/>
                </a:lnTo>
                <a:lnTo>
                  <a:pt x="1529" y="3372"/>
                </a:lnTo>
                <a:lnTo>
                  <a:pt x="1513" y="3383"/>
                </a:lnTo>
                <a:lnTo>
                  <a:pt x="1493" y="3390"/>
                </a:lnTo>
                <a:lnTo>
                  <a:pt x="1473" y="3392"/>
                </a:lnTo>
                <a:lnTo>
                  <a:pt x="1451" y="3390"/>
                </a:lnTo>
                <a:lnTo>
                  <a:pt x="1431" y="3383"/>
                </a:lnTo>
                <a:lnTo>
                  <a:pt x="1415" y="3372"/>
                </a:lnTo>
                <a:lnTo>
                  <a:pt x="1401" y="3358"/>
                </a:lnTo>
                <a:lnTo>
                  <a:pt x="1390" y="3340"/>
                </a:lnTo>
                <a:lnTo>
                  <a:pt x="1383" y="3322"/>
                </a:lnTo>
                <a:lnTo>
                  <a:pt x="1381" y="3300"/>
                </a:lnTo>
                <a:lnTo>
                  <a:pt x="1381" y="2960"/>
                </a:lnTo>
                <a:lnTo>
                  <a:pt x="1125" y="2960"/>
                </a:lnTo>
                <a:lnTo>
                  <a:pt x="1125" y="3300"/>
                </a:lnTo>
                <a:lnTo>
                  <a:pt x="1123" y="3322"/>
                </a:lnTo>
                <a:lnTo>
                  <a:pt x="1116" y="3340"/>
                </a:lnTo>
                <a:lnTo>
                  <a:pt x="1106" y="3358"/>
                </a:lnTo>
                <a:lnTo>
                  <a:pt x="1091" y="3372"/>
                </a:lnTo>
                <a:lnTo>
                  <a:pt x="1075" y="3383"/>
                </a:lnTo>
                <a:lnTo>
                  <a:pt x="1055" y="3390"/>
                </a:lnTo>
                <a:lnTo>
                  <a:pt x="1034" y="3392"/>
                </a:lnTo>
                <a:lnTo>
                  <a:pt x="1013" y="3390"/>
                </a:lnTo>
                <a:lnTo>
                  <a:pt x="994" y="3383"/>
                </a:lnTo>
                <a:lnTo>
                  <a:pt x="977" y="3372"/>
                </a:lnTo>
                <a:lnTo>
                  <a:pt x="963" y="3358"/>
                </a:lnTo>
                <a:lnTo>
                  <a:pt x="952" y="3340"/>
                </a:lnTo>
                <a:lnTo>
                  <a:pt x="945" y="3322"/>
                </a:lnTo>
                <a:lnTo>
                  <a:pt x="942" y="3300"/>
                </a:lnTo>
                <a:lnTo>
                  <a:pt x="942" y="2960"/>
                </a:lnTo>
                <a:lnTo>
                  <a:pt x="549" y="2960"/>
                </a:lnTo>
                <a:lnTo>
                  <a:pt x="522" y="2957"/>
                </a:lnTo>
                <a:lnTo>
                  <a:pt x="497" y="2947"/>
                </a:lnTo>
                <a:lnTo>
                  <a:pt x="475" y="2934"/>
                </a:lnTo>
                <a:lnTo>
                  <a:pt x="457" y="2916"/>
                </a:lnTo>
                <a:lnTo>
                  <a:pt x="443" y="2894"/>
                </a:lnTo>
                <a:lnTo>
                  <a:pt x="435" y="2869"/>
                </a:lnTo>
                <a:lnTo>
                  <a:pt x="432" y="2842"/>
                </a:lnTo>
                <a:lnTo>
                  <a:pt x="432" y="2446"/>
                </a:lnTo>
                <a:lnTo>
                  <a:pt x="91" y="2446"/>
                </a:lnTo>
                <a:lnTo>
                  <a:pt x="71" y="2444"/>
                </a:lnTo>
                <a:lnTo>
                  <a:pt x="51" y="2437"/>
                </a:lnTo>
                <a:lnTo>
                  <a:pt x="35" y="2427"/>
                </a:lnTo>
                <a:lnTo>
                  <a:pt x="21" y="2412"/>
                </a:lnTo>
                <a:lnTo>
                  <a:pt x="9" y="2395"/>
                </a:lnTo>
                <a:lnTo>
                  <a:pt x="3" y="2376"/>
                </a:lnTo>
                <a:lnTo>
                  <a:pt x="0" y="2355"/>
                </a:lnTo>
                <a:lnTo>
                  <a:pt x="3" y="2334"/>
                </a:lnTo>
                <a:lnTo>
                  <a:pt x="9" y="2314"/>
                </a:lnTo>
                <a:lnTo>
                  <a:pt x="21" y="2298"/>
                </a:lnTo>
                <a:lnTo>
                  <a:pt x="35" y="2284"/>
                </a:lnTo>
                <a:lnTo>
                  <a:pt x="51" y="2272"/>
                </a:lnTo>
                <a:lnTo>
                  <a:pt x="71" y="2266"/>
                </a:lnTo>
                <a:lnTo>
                  <a:pt x="91" y="2263"/>
                </a:lnTo>
                <a:lnTo>
                  <a:pt x="432" y="2263"/>
                </a:lnTo>
                <a:lnTo>
                  <a:pt x="432" y="2007"/>
                </a:lnTo>
                <a:lnTo>
                  <a:pt x="91" y="2007"/>
                </a:lnTo>
                <a:lnTo>
                  <a:pt x="71" y="2005"/>
                </a:lnTo>
                <a:lnTo>
                  <a:pt x="51" y="1998"/>
                </a:lnTo>
                <a:lnTo>
                  <a:pt x="35" y="1988"/>
                </a:lnTo>
                <a:lnTo>
                  <a:pt x="21" y="1973"/>
                </a:lnTo>
                <a:lnTo>
                  <a:pt x="9" y="1956"/>
                </a:lnTo>
                <a:lnTo>
                  <a:pt x="3" y="1936"/>
                </a:lnTo>
                <a:lnTo>
                  <a:pt x="0" y="1916"/>
                </a:lnTo>
                <a:lnTo>
                  <a:pt x="3" y="1895"/>
                </a:lnTo>
                <a:lnTo>
                  <a:pt x="9" y="1875"/>
                </a:lnTo>
                <a:lnTo>
                  <a:pt x="21" y="1858"/>
                </a:lnTo>
                <a:lnTo>
                  <a:pt x="35" y="1844"/>
                </a:lnTo>
                <a:lnTo>
                  <a:pt x="51" y="1833"/>
                </a:lnTo>
                <a:lnTo>
                  <a:pt x="71" y="1826"/>
                </a:lnTo>
                <a:lnTo>
                  <a:pt x="91" y="1824"/>
                </a:lnTo>
                <a:lnTo>
                  <a:pt x="432" y="1824"/>
                </a:lnTo>
                <a:lnTo>
                  <a:pt x="432" y="1568"/>
                </a:lnTo>
                <a:lnTo>
                  <a:pt x="91" y="1568"/>
                </a:lnTo>
                <a:lnTo>
                  <a:pt x="71" y="1566"/>
                </a:lnTo>
                <a:lnTo>
                  <a:pt x="51" y="1559"/>
                </a:lnTo>
                <a:lnTo>
                  <a:pt x="35" y="1547"/>
                </a:lnTo>
                <a:lnTo>
                  <a:pt x="21" y="1534"/>
                </a:lnTo>
                <a:lnTo>
                  <a:pt x="9" y="1517"/>
                </a:lnTo>
                <a:lnTo>
                  <a:pt x="3" y="1497"/>
                </a:lnTo>
                <a:lnTo>
                  <a:pt x="0" y="1476"/>
                </a:lnTo>
                <a:lnTo>
                  <a:pt x="3" y="1455"/>
                </a:lnTo>
                <a:lnTo>
                  <a:pt x="9" y="1436"/>
                </a:lnTo>
                <a:lnTo>
                  <a:pt x="21" y="1419"/>
                </a:lnTo>
                <a:lnTo>
                  <a:pt x="35" y="1404"/>
                </a:lnTo>
                <a:lnTo>
                  <a:pt x="51" y="1394"/>
                </a:lnTo>
                <a:lnTo>
                  <a:pt x="71" y="1387"/>
                </a:lnTo>
                <a:lnTo>
                  <a:pt x="91" y="1385"/>
                </a:lnTo>
                <a:lnTo>
                  <a:pt x="432" y="1385"/>
                </a:lnTo>
                <a:lnTo>
                  <a:pt x="432" y="1129"/>
                </a:lnTo>
                <a:lnTo>
                  <a:pt x="91" y="1129"/>
                </a:lnTo>
                <a:lnTo>
                  <a:pt x="71" y="1126"/>
                </a:lnTo>
                <a:lnTo>
                  <a:pt x="51" y="1120"/>
                </a:lnTo>
                <a:lnTo>
                  <a:pt x="35" y="1108"/>
                </a:lnTo>
                <a:lnTo>
                  <a:pt x="21" y="1094"/>
                </a:lnTo>
                <a:lnTo>
                  <a:pt x="9" y="1077"/>
                </a:lnTo>
                <a:lnTo>
                  <a:pt x="3" y="1058"/>
                </a:lnTo>
                <a:lnTo>
                  <a:pt x="0" y="1037"/>
                </a:lnTo>
                <a:lnTo>
                  <a:pt x="3" y="1016"/>
                </a:lnTo>
                <a:lnTo>
                  <a:pt x="9" y="997"/>
                </a:lnTo>
                <a:lnTo>
                  <a:pt x="21" y="979"/>
                </a:lnTo>
                <a:lnTo>
                  <a:pt x="35" y="965"/>
                </a:lnTo>
                <a:lnTo>
                  <a:pt x="51" y="955"/>
                </a:lnTo>
                <a:lnTo>
                  <a:pt x="71" y="947"/>
                </a:lnTo>
                <a:lnTo>
                  <a:pt x="91" y="945"/>
                </a:lnTo>
                <a:lnTo>
                  <a:pt x="432" y="945"/>
                </a:lnTo>
                <a:lnTo>
                  <a:pt x="432" y="550"/>
                </a:lnTo>
                <a:lnTo>
                  <a:pt x="435" y="523"/>
                </a:lnTo>
                <a:lnTo>
                  <a:pt x="443" y="498"/>
                </a:lnTo>
                <a:lnTo>
                  <a:pt x="457" y="476"/>
                </a:lnTo>
                <a:lnTo>
                  <a:pt x="475" y="458"/>
                </a:lnTo>
                <a:lnTo>
                  <a:pt x="497" y="444"/>
                </a:lnTo>
                <a:lnTo>
                  <a:pt x="522" y="435"/>
                </a:lnTo>
                <a:lnTo>
                  <a:pt x="549" y="432"/>
                </a:lnTo>
                <a:lnTo>
                  <a:pt x="942" y="432"/>
                </a:lnTo>
                <a:lnTo>
                  <a:pt x="942" y="92"/>
                </a:lnTo>
                <a:lnTo>
                  <a:pt x="945" y="70"/>
                </a:lnTo>
                <a:lnTo>
                  <a:pt x="952" y="52"/>
                </a:lnTo>
                <a:lnTo>
                  <a:pt x="963" y="34"/>
                </a:lnTo>
                <a:lnTo>
                  <a:pt x="977" y="20"/>
                </a:lnTo>
                <a:lnTo>
                  <a:pt x="994" y="9"/>
                </a:lnTo>
                <a:lnTo>
                  <a:pt x="1013" y="2"/>
                </a:lnTo>
                <a:lnTo>
                  <a:pt x="103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5171288" y="4062784"/>
            <a:ext cx="295429" cy="317500"/>
          </a:xfrm>
          <a:custGeom>
            <a:avLst/>
            <a:gdLst>
              <a:gd name="T0" fmla="*/ 477 w 2793"/>
              <a:gd name="T1" fmla="*/ 14 h 3193"/>
              <a:gd name="T2" fmla="*/ 1075 w 2793"/>
              <a:gd name="T3" fmla="*/ 723 h 3193"/>
              <a:gd name="T4" fmla="*/ 1098 w 2793"/>
              <a:gd name="T5" fmla="*/ 765 h 3193"/>
              <a:gd name="T6" fmla="*/ 1100 w 2793"/>
              <a:gd name="T7" fmla="*/ 834 h 3193"/>
              <a:gd name="T8" fmla="*/ 1061 w 2793"/>
              <a:gd name="T9" fmla="*/ 897 h 3193"/>
              <a:gd name="T10" fmla="*/ 794 w 2793"/>
              <a:gd name="T11" fmla="*/ 1103 h 3193"/>
              <a:gd name="T12" fmla="*/ 769 w 2793"/>
              <a:gd name="T13" fmla="*/ 1178 h 3193"/>
              <a:gd name="T14" fmla="*/ 782 w 2793"/>
              <a:gd name="T15" fmla="*/ 1266 h 3193"/>
              <a:gd name="T16" fmla="*/ 822 w 2793"/>
              <a:gd name="T17" fmla="*/ 1360 h 3193"/>
              <a:gd name="T18" fmla="*/ 879 w 2793"/>
              <a:gd name="T19" fmla="*/ 1457 h 3193"/>
              <a:gd name="T20" fmla="*/ 1428 w 2793"/>
              <a:gd name="T21" fmla="*/ 2115 h 3193"/>
              <a:gd name="T22" fmla="*/ 1558 w 2793"/>
              <a:gd name="T23" fmla="*/ 2234 h 3193"/>
              <a:gd name="T24" fmla="*/ 1663 w 2793"/>
              <a:gd name="T25" fmla="*/ 2310 h 3193"/>
              <a:gd name="T26" fmla="*/ 1752 w 2793"/>
              <a:gd name="T27" fmla="*/ 2338 h 3193"/>
              <a:gd name="T28" fmla="*/ 1828 w 2793"/>
              <a:gd name="T29" fmla="*/ 2316 h 3193"/>
              <a:gd name="T30" fmla="*/ 2076 w 2793"/>
              <a:gd name="T31" fmla="*/ 2056 h 3193"/>
              <a:gd name="T32" fmla="*/ 2146 w 2793"/>
              <a:gd name="T33" fmla="*/ 2055 h 3193"/>
              <a:gd name="T34" fmla="*/ 2204 w 2793"/>
              <a:gd name="T35" fmla="*/ 2095 h 3193"/>
              <a:gd name="T36" fmla="*/ 2788 w 2793"/>
              <a:gd name="T37" fmla="*/ 2815 h 3193"/>
              <a:gd name="T38" fmla="*/ 2789 w 2793"/>
              <a:gd name="T39" fmla="*/ 2885 h 3193"/>
              <a:gd name="T40" fmla="*/ 2751 w 2793"/>
              <a:gd name="T41" fmla="*/ 2946 h 3193"/>
              <a:gd name="T42" fmla="*/ 2459 w 2793"/>
              <a:gd name="T43" fmla="*/ 3141 h 3193"/>
              <a:gd name="T44" fmla="*/ 2387 w 2793"/>
              <a:gd name="T45" fmla="*/ 3168 h 3193"/>
              <a:gd name="T46" fmla="*/ 2291 w 2793"/>
              <a:gd name="T47" fmla="*/ 3187 h 3193"/>
              <a:gd name="T48" fmla="*/ 2174 w 2793"/>
              <a:gd name="T49" fmla="*/ 3192 h 3193"/>
              <a:gd name="T50" fmla="*/ 2036 w 2793"/>
              <a:gd name="T51" fmla="*/ 3179 h 3193"/>
              <a:gd name="T52" fmla="*/ 1878 w 2793"/>
              <a:gd name="T53" fmla="*/ 3139 h 3193"/>
              <a:gd name="T54" fmla="*/ 1702 w 2793"/>
              <a:gd name="T55" fmla="*/ 3069 h 3193"/>
              <a:gd name="T56" fmla="*/ 1507 w 2793"/>
              <a:gd name="T57" fmla="*/ 2964 h 3193"/>
              <a:gd name="T58" fmla="*/ 1297 w 2793"/>
              <a:gd name="T59" fmla="*/ 2817 h 3193"/>
              <a:gd name="T60" fmla="*/ 1072 w 2793"/>
              <a:gd name="T61" fmla="*/ 2622 h 3193"/>
              <a:gd name="T62" fmla="*/ 834 w 2793"/>
              <a:gd name="T63" fmla="*/ 2376 h 3193"/>
              <a:gd name="T64" fmla="*/ 593 w 2793"/>
              <a:gd name="T65" fmla="*/ 2086 h 3193"/>
              <a:gd name="T66" fmla="*/ 402 w 2793"/>
              <a:gd name="T67" fmla="*/ 1817 h 3193"/>
              <a:gd name="T68" fmla="*/ 254 w 2793"/>
              <a:gd name="T69" fmla="*/ 1570 h 3193"/>
              <a:gd name="T70" fmla="*/ 145 w 2793"/>
              <a:gd name="T71" fmla="*/ 1345 h 3193"/>
              <a:gd name="T72" fmla="*/ 69 w 2793"/>
              <a:gd name="T73" fmla="*/ 1140 h 3193"/>
              <a:gd name="T74" fmla="*/ 23 w 2793"/>
              <a:gd name="T75" fmla="*/ 955 h 3193"/>
              <a:gd name="T76" fmla="*/ 3 w 2793"/>
              <a:gd name="T77" fmla="*/ 793 h 3193"/>
              <a:gd name="T78" fmla="*/ 2 w 2793"/>
              <a:gd name="T79" fmla="*/ 650 h 3193"/>
              <a:gd name="T80" fmla="*/ 17 w 2793"/>
              <a:gd name="T81" fmla="*/ 528 h 3193"/>
              <a:gd name="T82" fmla="*/ 44 w 2793"/>
              <a:gd name="T83" fmla="*/ 427 h 3193"/>
              <a:gd name="T84" fmla="*/ 76 w 2793"/>
              <a:gd name="T85" fmla="*/ 345 h 3193"/>
              <a:gd name="T86" fmla="*/ 111 w 2793"/>
              <a:gd name="T87" fmla="*/ 285 h 3193"/>
              <a:gd name="T88" fmla="*/ 346 w 2793"/>
              <a:gd name="T89" fmla="*/ 30 h 3193"/>
              <a:gd name="T90" fmla="*/ 409 w 2793"/>
              <a:gd name="T91" fmla="*/ 1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93" h="3193">
                <a:moveTo>
                  <a:pt x="433" y="0"/>
                </a:moveTo>
                <a:lnTo>
                  <a:pt x="455" y="4"/>
                </a:lnTo>
                <a:lnTo>
                  <a:pt x="477" y="14"/>
                </a:lnTo>
                <a:lnTo>
                  <a:pt x="497" y="26"/>
                </a:lnTo>
                <a:lnTo>
                  <a:pt x="514" y="44"/>
                </a:lnTo>
                <a:lnTo>
                  <a:pt x="1075" y="723"/>
                </a:lnTo>
                <a:lnTo>
                  <a:pt x="1075" y="724"/>
                </a:lnTo>
                <a:lnTo>
                  <a:pt x="1089" y="744"/>
                </a:lnTo>
                <a:lnTo>
                  <a:pt x="1098" y="765"/>
                </a:lnTo>
                <a:lnTo>
                  <a:pt x="1103" y="788"/>
                </a:lnTo>
                <a:lnTo>
                  <a:pt x="1104" y="811"/>
                </a:lnTo>
                <a:lnTo>
                  <a:pt x="1100" y="834"/>
                </a:lnTo>
                <a:lnTo>
                  <a:pt x="1092" y="857"/>
                </a:lnTo>
                <a:lnTo>
                  <a:pt x="1079" y="878"/>
                </a:lnTo>
                <a:lnTo>
                  <a:pt x="1061" y="897"/>
                </a:lnTo>
                <a:lnTo>
                  <a:pt x="1061" y="898"/>
                </a:lnTo>
                <a:lnTo>
                  <a:pt x="813" y="1080"/>
                </a:lnTo>
                <a:lnTo>
                  <a:pt x="794" y="1103"/>
                </a:lnTo>
                <a:lnTo>
                  <a:pt x="781" y="1127"/>
                </a:lnTo>
                <a:lnTo>
                  <a:pt x="773" y="1152"/>
                </a:lnTo>
                <a:lnTo>
                  <a:pt x="769" y="1178"/>
                </a:lnTo>
                <a:lnTo>
                  <a:pt x="770" y="1206"/>
                </a:lnTo>
                <a:lnTo>
                  <a:pt x="774" y="1236"/>
                </a:lnTo>
                <a:lnTo>
                  <a:pt x="782" y="1266"/>
                </a:lnTo>
                <a:lnTo>
                  <a:pt x="792" y="1296"/>
                </a:lnTo>
                <a:lnTo>
                  <a:pt x="807" y="1327"/>
                </a:lnTo>
                <a:lnTo>
                  <a:pt x="822" y="1360"/>
                </a:lnTo>
                <a:lnTo>
                  <a:pt x="839" y="1392"/>
                </a:lnTo>
                <a:lnTo>
                  <a:pt x="858" y="1424"/>
                </a:lnTo>
                <a:lnTo>
                  <a:pt x="879" y="1457"/>
                </a:lnTo>
                <a:lnTo>
                  <a:pt x="900" y="1490"/>
                </a:lnTo>
                <a:lnTo>
                  <a:pt x="1379" y="2066"/>
                </a:lnTo>
                <a:lnTo>
                  <a:pt x="1428" y="2115"/>
                </a:lnTo>
                <a:lnTo>
                  <a:pt x="1475" y="2159"/>
                </a:lnTo>
                <a:lnTo>
                  <a:pt x="1517" y="2199"/>
                </a:lnTo>
                <a:lnTo>
                  <a:pt x="1558" y="2234"/>
                </a:lnTo>
                <a:lnTo>
                  <a:pt x="1595" y="2264"/>
                </a:lnTo>
                <a:lnTo>
                  <a:pt x="1630" y="2289"/>
                </a:lnTo>
                <a:lnTo>
                  <a:pt x="1663" y="2310"/>
                </a:lnTo>
                <a:lnTo>
                  <a:pt x="1695" y="2325"/>
                </a:lnTo>
                <a:lnTo>
                  <a:pt x="1724" y="2334"/>
                </a:lnTo>
                <a:lnTo>
                  <a:pt x="1752" y="2338"/>
                </a:lnTo>
                <a:lnTo>
                  <a:pt x="1778" y="2336"/>
                </a:lnTo>
                <a:lnTo>
                  <a:pt x="1803" y="2329"/>
                </a:lnTo>
                <a:lnTo>
                  <a:pt x="1828" y="2316"/>
                </a:lnTo>
                <a:lnTo>
                  <a:pt x="2035" y="2080"/>
                </a:lnTo>
                <a:lnTo>
                  <a:pt x="2055" y="2065"/>
                </a:lnTo>
                <a:lnTo>
                  <a:pt x="2076" y="2056"/>
                </a:lnTo>
                <a:lnTo>
                  <a:pt x="2100" y="2052"/>
                </a:lnTo>
                <a:lnTo>
                  <a:pt x="2122" y="2051"/>
                </a:lnTo>
                <a:lnTo>
                  <a:pt x="2146" y="2055"/>
                </a:lnTo>
                <a:lnTo>
                  <a:pt x="2167" y="2063"/>
                </a:lnTo>
                <a:lnTo>
                  <a:pt x="2186" y="2077"/>
                </a:lnTo>
                <a:lnTo>
                  <a:pt x="2204" y="2095"/>
                </a:lnTo>
                <a:lnTo>
                  <a:pt x="2765" y="2773"/>
                </a:lnTo>
                <a:lnTo>
                  <a:pt x="2778" y="2793"/>
                </a:lnTo>
                <a:lnTo>
                  <a:pt x="2788" y="2815"/>
                </a:lnTo>
                <a:lnTo>
                  <a:pt x="2792" y="2838"/>
                </a:lnTo>
                <a:lnTo>
                  <a:pt x="2793" y="2861"/>
                </a:lnTo>
                <a:lnTo>
                  <a:pt x="2789" y="2885"/>
                </a:lnTo>
                <a:lnTo>
                  <a:pt x="2781" y="2907"/>
                </a:lnTo>
                <a:lnTo>
                  <a:pt x="2768" y="2927"/>
                </a:lnTo>
                <a:lnTo>
                  <a:pt x="2751" y="2946"/>
                </a:lnTo>
                <a:lnTo>
                  <a:pt x="2494" y="3120"/>
                </a:lnTo>
                <a:lnTo>
                  <a:pt x="2479" y="3131"/>
                </a:lnTo>
                <a:lnTo>
                  <a:pt x="2459" y="3141"/>
                </a:lnTo>
                <a:lnTo>
                  <a:pt x="2438" y="3151"/>
                </a:lnTo>
                <a:lnTo>
                  <a:pt x="2415" y="3160"/>
                </a:lnTo>
                <a:lnTo>
                  <a:pt x="2387" y="3168"/>
                </a:lnTo>
                <a:lnTo>
                  <a:pt x="2357" y="3176"/>
                </a:lnTo>
                <a:lnTo>
                  <a:pt x="2326" y="3183"/>
                </a:lnTo>
                <a:lnTo>
                  <a:pt x="2291" y="3187"/>
                </a:lnTo>
                <a:lnTo>
                  <a:pt x="2255" y="3191"/>
                </a:lnTo>
                <a:lnTo>
                  <a:pt x="2216" y="3193"/>
                </a:lnTo>
                <a:lnTo>
                  <a:pt x="2174" y="3192"/>
                </a:lnTo>
                <a:lnTo>
                  <a:pt x="2130" y="3190"/>
                </a:lnTo>
                <a:lnTo>
                  <a:pt x="2085" y="3186"/>
                </a:lnTo>
                <a:lnTo>
                  <a:pt x="2036" y="3179"/>
                </a:lnTo>
                <a:lnTo>
                  <a:pt x="1985" y="3168"/>
                </a:lnTo>
                <a:lnTo>
                  <a:pt x="1933" y="3155"/>
                </a:lnTo>
                <a:lnTo>
                  <a:pt x="1878" y="3139"/>
                </a:lnTo>
                <a:lnTo>
                  <a:pt x="1821" y="3119"/>
                </a:lnTo>
                <a:lnTo>
                  <a:pt x="1762" y="3096"/>
                </a:lnTo>
                <a:lnTo>
                  <a:pt x="1702" y="3069"/>
                </a:lnTo>
                <a:lnTo>
                  <a:pt x="1639" y="3038"/>
                </a:lnTo>
                <a:lnTo>
                  <a:pt x="1573" y="3004"/>
                </a:lnTo>
                <a:lnTo>
                  <a:pt x="1507" y="2964"/>
                </a:lnTo>
                <a:lnTo>
                  <a:pt x="1439" y="2919"/>
                </a:lnTo>
                <a:lnTo>
                  <a:pt x="1369" y="2870"/>
                </a:lnTo>
                <a:lnTo>
                  <a:pt x="1297" y="2817"/>
                </a:lnTo>
                <a:lnTo>
                  <a:pt x="1224" y="2758"/>
                </a:lnTo>
                <a:lnTo>
                  <a:pt x="1149" y="2693"/>
                </a:lnTo>
                <a:lnTo>
                  <a:pt x="1072" y="2622"/>
                </a:lnTo>
                <a:lnTo>
                  <a:pt x="994" y="2547"/>
                </a:lnTo>
                <a:lnTo>
                  <a:pt x="914" y="2465"/>
                </a:lnTo>
                <a:lnTo>
                  <a:pt x="834" y="2376"/>
                </a:lnTo>
                <a:lnTo>
                  <a:pt x="752" y="2281"/>
                </a:lnTo>
                <a:lnTo>
                  <a:pt x="667" y="2180"/>
                </a:lnTo>
                <a:lnTo>
                  <a:pt x="593" y="2086"/>
                </a:lnTo>
                <a:lnTo>
                  <a:pt x="524" y="1994"/>
                </a:lnTo>
                <a:lnTo>
                  <a:pt x="460" y="1905"/>
                </a:lnTo>
                <a:lnTo>
                  <a:pt x="402" y="1817"/>
                </a:lnTo>
                <a:lnTo>
                  <a:pt x="348" y="1733"/>
                </a:lnTo>
                <a:lnTo>
                  <a:pt x="298" y="1650"/>
                </a:lnTo>
                <a:lnTo>
                  <a:pt x="254" y="1570"/>
                </a:lnTo>
                <a:lnTo>
                  <a:pt x="213" y="1493"/>
                </a:lnTo>
                <a:lnTo>
                  <a:pt x="177" y="1418"/>
                </a:lnTo>
                <a:lnTo>
                  <a:pt x="145" y="1345"/>
                </a:lnTo>
                <a:lnTo>
                  <a:pt x="116" y="1274"/>
                </a:lnTo>
                <a:lnTo>
                  <a:pt x="91" y="1205"/>
                </a:lnTo>
                <a:lnTo>
                  <a:pt x="69" y="1140"/>
                </a:lnTo>
                <a:lnTo>
                  <a:pt x="51" y="1076"/>
                </a:lnTo>
                <a:lnTo>
                  <a:pt x="36" y="1015"/>
                </a:lnTo>
                <a:lnTo>
                  <a:pt x="23" y="955"/>
                </a:lnTo>
                <a:lnTo>
                  <a:pt x="14" y="899"/>
                </a:lnTo>
                <a:lnTo>
                  <a:pt x="7" y="845"/>
                </a:lnTo>
                <a:lnTo>
                  <a:pt x="3" y="793"/>
                </a:lnTo>
                <a:lnTo>
                  <a:pt x="1" y="743"/>
                </a:lnTo>
                <a:lnTo>
                  <a:pt x="0" y="695"/>
                </a:lnTo>
                <a:lnTo>
                  <a:pt x="2" y="650"/>
                </a:lnTo>
                <a:lnTo>
                  <a:pt x="6" y="607"/>
                </a:lnTo>
                <a:lnTo>
                  <a:pt x="11" y="566"/>
                </a:lnTo>
                <a:lnTo>
                  <a:pt x="17" y="528"/>
                </a:lnTo>
                <a:lnTo>
                  <a:pt x="25" y="491"/>
                </a:lnTo>
                <a:lnTo>
                  <a:pt x="34" y="458"/>
                </a:lnTo>
                <a:lnTo>
                  <a:pt x="44" y="427"/>
                </a:lnTo>
                <a:lnTo>
                  <a:pt x="54" y="397"/>
                </a:lnTo>
                <a:lnTo>
                  <a:pt x="65" y="370"/>
                </a:lnTo>
                <a:lnTo>
                  <a:pt x="76" y="345"/>
                </a:lnTo>
                <a:lnTo>
                  <a:pt x="88" y="323"/>
                </a:lnTo>
                <a:lnTo>
                  <a:pt x="99" y="304"/>
                </a:lnTo>
                <a:lnTo>
                  <a:pt x="111" y="285"/>
                </a:lnTo>
                <a:lnTo>
                  <a:pt x="122" y="270"/>
                </a:lnTo>
                <a:lnTo>
                  <a:pt x="132" y="257"/>
                </a:lnTo>
                <a:lnTo>
                  <a:pt x="346" y="30"/>
                </a:lnTo>
                <a:lnTo>
                  <a:pt x="366" y="16"/>
                </a:lnTo>
                <a:lnTo>
                  <a:pt x="387" y="7"/>
                </a:lnTo>
                <a:lnTo>
                  <a:pt x="409" y="1"/>
                </a:lnTo>
                <a:lnTo>
                  <a:pt x="43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6"/>
          <p:cNvSpPr>
            <a:spLocks noEditPoints="1"/>
          </p:cNvSpPr>
          <p:nvPr/>
        </p:nvSpPr>
        <p:spPr bwMode="auto">
          <a:xfrm>
            <a:off x="5507706" y="5352494"/>
            <a:ext cx="392317" cy="241300"/>
          </a:xfrm>
          <a:custGeom>
            <a:avLst/>
            <a:gdLst>
              <a:gd name="T0" fmla="*/ 1966 w 3463"/>
              <a:gd name="T1" fmla="*/ 1314 h 2140"/>
              <a:gd name="T2" fmla="*/ 1966 w 3463"/>
              <a:gd name="T3" fmla="*/ 1608 h 2140"/>
              <a:gd name="T4" fmla="*/ 2234 w 3463"/>
              <a:gd name="T5" fmla="*/ 1728 h 2140"/>
              <a:gd name="T6" fmla="*/ 2452 w 3463"/>
              <a:gd name="T7" fmla="*/ 1539 h 2140"/>
              <a:gd name="T8" fmla="*/ 2371 w 3463"/>
              <a:gd name="T9" fmla="*/ 1256 h 2140"/>
              <a:gd name="T10" fmla="*/ 1191 w 3463"/>
              <a:gd name="T11" fmla="*/ 1201 h 2140"/>
              <a:gd name="T12" fmla="*/ 1002 w 3463"/>
              <a:gd name="T13" fmla="*/ 1421 h 2140"/>
              <a:gd name="T14" fmla="*/ 1122 w 3463"/>
              <a:gd name="T15" fmla="*/ 1688 h 2140"/>
              <a:gd name="T16" fmla="*/ 1417 w 3463"/>
              <a:gd name="T17" fmla="*/ 1688 h 2140"/>
              <a:gd name="T18" fmla="*/ 1537 w 3463"/>
              <a:gd name="T19" fmla="*/ 1421 h 2140"/>
              <a:gd name="T20" fmla="*/ 1348 w 3463"/>
              <a:gd name="T21" fmla="*/ 1201 h 2140"/>
              <a:gd name="T22" fmla="*/ 2566 w 3463"/>
              <a:gd name="T23" fmla="*/ 971 h 2140"/>
              <a:gd name="T24" fmla="*/ 2609 w 3463"/>
              <a:gd name="T25" fmla="*/ 1107 h 2140"/>
              <a:gd name="T26" fmla="*/ 2719 w 3463"/>
              <a:gd name="T27" fmla="*/ 1101 h 2140"/>
              <a:gd name="T28" fmla="*/ 2719 w 3463"/>
              <a:gd name="T29" fmla="*/ 932 h 2140"/>
              <a:gd name="T30" fmla="*/ 2792 w 3463"/>
              <a:gd name="T31" fmla="*/ 738 h 2140"/>
              <a:gd name="T32" fmla="*/ 2828 w 3463"/>
              <a:gd name="T33" fmla="*/ 896 h 2140"/>
              <a:gd name="T34" fmla="*/ 2974 w 3463"/>
              <a:gd name="T35" fmla="*/ 827 h 2140"/>
              <a:gd name="T36" fmla="*/ 2873 w 3463"/>
              <a:gd name="T37" fmla="*/ 699 h 2140"/>
              <a:gd name="T38" fmla="*/ 2341 w 3463"/>
              <a:gd name="T39" fmla="*/ 803 h 2140"/>
              <a:gd name="T40" fmla="*/ 2469 w 3463"/>
              <a:gd name="T41" fmla="*/ 904 h 2140"/>
              <a:gd name="T42" fmla="*/ 2539 w 3463"/>
              <a:gd name="T43" fmla="*/ 758 h 2140"/>
              <a:gd name="T44" fmla="*/ 697 w 3463"/>
              <a:gd name="T45" fmla="*/ 504 h 2140"/>
              <a:gd name="T46" fmla="*/ 520 w 3463"/>
              <a:gd name="T47" fmla="*/ 681 h 2140"/>
              <a:gd name="T48" fmla="*/ 564 w 3463"/>
              <a:gd name="T49" fmla="*/ 947 h 2140"/>
              <a:gd name="T50" fmla="*/ 908 w 3463"/>
              <a:gd name="T51" fmla="*/ 1112 h 2140"/>
              <a:gd name="T52" fmla="*/ 962 w 3463"/>
              <a:gd name="T53" fmla="*/ 1067 h 2140"/>
              <a:gd name="T54" fmla="*/ 1125 w 3463"/>
              <a:gd name="T55" fmla="*/ 910 h 2140"/>
              <a:gd name="T56" fmla="*/ 963 w 3463"/>
              <a:gd name="T57" fmla="*/ 659 h 2140"/>
              <a:gd name="T58" fmla="*/ 2659 w 3463"/>
              <a:gd name="T59" fmla="*/ 485 h 2140"/>
              <a:gd name="T60" fmla="*/ 2558 w 3463"/>
              <a:gd name="T61" fmla="*/ 612 h 2140"/>
              <a:gd name="T62" fmla="*/ 2697 w 3463"/>
              <a:gd name="T63" fmla="*/ 685 h 2140"/>
              <a:gd name="T64" fmla="*/ 2737 w 3463"/>
              <a:gd name="T65" fmla="*/ 520 h 2140"/>
              <a:gd name="T66" fmla="*/ 984 w 3463"/>
              <a:gd name="T67" fmla="*/ 8 h 2140"/>
              <a:gd name="T68" fmla="*/ 1326 w 3463"/>
              <a:gd name="T69" fmla="*/ 187 h 2140"/>
              <a:gd name="T70" fmla="*/ 2353 w 3463"/>
              <a:gd name="T71" fmla="*/ 47 h 2140"/>
              <a:gd name="T72" fmla="*/ 2650 w 3463"/>
              <a:gd name="T73" fmla="*/ 10 h 2140"/>
              <a:gd name="T74" fmla="*/ 2994 w 3463"/>
              <a:gd name="T75" fmla="*/ 257 h 2140"/>
              <a:gd name="T76" fmla="*/ 3270 w 3463"/>
              <a:gd name="T77" fmla="*/ 788 h 2140"/>
              <a:gd name="T78" fmla="*/ 3423 w 3463"/>
              <a:gd name="T79" fmla="*/ 1329 h 2140"/>
              <a:gd name="T80" fmla="*/ 3459 w 3463"/>
              <a:gd name="T81" fmla="*/ 1812 h 2140"/>
              <a:gd name="T82" fmla="*/ 3344 w 3463"/>
              <a:gd name="T83" fmla="*/ 2106 h 2140"/>
              <a:gd name="T84" fmla="*/ 3082 w 3463"/>
              <a:gd name="T85" fmla="*/ 2094 h 2140"/>
              <a:gd name="T86" fmla="*/ 2728 w 3463"/>
              <a:gd name="T87" fmla="*/ 1826 h 2140"/>
              <a:gd name="T88" fmla="*/ 2425 w 3463"/>
              <a:gd name="T89" fmla="*/ 1845 h 2140"/>
              <a:gd name="T90" fmla="*/ 2038 w 3463"/>
              <a:gd name="T91" fmla="*/ 1882 h 2140"/>
              <a:gd name="T92" fmla="*/ 1765 w 3463"/>
              <a:gd name="T93" fmla="*/ 1597 h 2140"/>
              <a:gd name="T94" fmla="*/ 1557 w 3463"/>
              <a:gd name="T95" fmla="*/ 1805 h 2140"/>
              <a:gd name="T96" fmla="*/ 1170 w 3463"/>
              <a:gd name="T97" fmla="*/ 1899 h 2140"/>
              <a:gd name="T98" fmla="*/ 874 w 3463"/>
              <a:gd name="T99" fmla="*/ 1675 h 2140"/>
              <a:gd name="T100" fmla="*/ 518 w 3463"/>
              <a:gd name="T101" fmla="*/ 2018 h 2140"/>
              <a:gd name="T102" fmla="*/ 207 w 3463"/>
              <a:gd name="T103" fmla="*/ 2140 h 2140"/>
              <a:gd name="T104" fmla="*/ 27 w 3463"/>
              <a:gd name="T105" fmla="*/ 1952 h 2140"/>
              <a:gd name="T106" fmla="*/ 12 w 3463"/>
              <a:gd name="T107" fmla="*/ 1524 h 2140"/>
              <a:gd name="T108" fmla="*/ 125 w 3463"/>
              <a:gd name="T109" fmla="*/ 989 h 2140"/>
              <a:gd name="T110" fmla="*/ 342 w 3463"/>
              <a:gd name="T111" fmla="*/ 457 h 2140"/>
              <a:gd name="T112" fmla="*/ 683 w 3463"/>
              <a:gd name="T113" fmla="*/ 5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63" h="2140">
                <a:moveTo>
                  <a:pt x="2194" y="1190"/>
                </a:moveTo>
                <a:lnTo>
                  <a:pt x="2154" y="1193"/>
                </a:lnTo>
                <a:lnTo>
                  <a:pt x="2116" y="1201"/>
                </a:lnTo>
                <a:lnTo>
                  <a:pt x="2080" y="1215"/>
                </a:lnTo>
                <a:lnTo>
                  <a:pt x="2046" y="1234"/>
                </a:lnTo>
                <a:lnTo>
                  <a:pt x="2016" y="1256"/>
                </a:lnTo>
                <a:lnTo>
                  <a:pt x="1990" y="1283"/>
                </a:lnTo>
                <a:lnTo>
                  <a:pt x="1966" y="1314"/>
                </a:lnTo>
                <a:lnTo>
                  <a:pt x="1949" y="1347"/>
                </a:lnTo>
                <a:lnTo>
                  <a:pt x="1935" y="1382"/>
                </a:lnTo>
                <a:lnTo>
                  <a:pt x="1925" y="1421"/>
                </a:lnTo>
                <a:lnTo>
                  <a:pt x="1923" y="1461"/>
                </a:lnTo>
                <a:lnTo>
                  <a:pt x="1925" y="1501"/>
                </a:lnTo>
                <a:lnTo>
                  <a:pt x="1935" y="1539"/>
                </a:lnTo>
                <a:lnTo>
                  <a:pt x="1949" y="1575"/>
                </a:lnTo>
                <a:lnTo>
                  <a:pt x="1966" y="1608"/>
                </a:lnTo>
                <a:lnTo>
                  <a:pt x="1990" y="1638"/>
                </a:lnTo>
                <a:lnTo>
                  <a:pt x="2016" y="1665"/>
                </a:lnTo>
                <a:lnTo>
                  <a:pt x="2046" y="1688"/>
                </a:lnTo>
                <a:lnTo>
                  <a:pt x="2080" y="1706"/>
                </a:lnTo>
                <a:lnTo>
                  <a:pt x="2116" y="1720"/>
                </a:lnTo>
                <a:lnTo>
                  <a:pt x="2154" y="1728"/>
                </a:lnTo>
                <a:lnTo>
                  <a:pt x="2194" y="1731"/>
                </a:lnTo>
                <a:lnTo>
                  <a:pt x="2234" y="1728"/>
                </a:lnTo>
                <a:lnTo>
                  <a:pt x="2272" y="1720"/>
                </a:lnTo>
                <a:lnTo>
                  <a:pt x="2307" y="1706"/>
                </a:lnTo>
                <a:lnTo>
                  <a:pt x="2341" y="1688"/>
                </a:lnTo>
                <a:lnTo>
                  <a:pt x="2371" y="1665"/>
                </a:lnTo>
                <a:lnTo>
                  <a:pt x="2398" y="1638"/>
                </a:lnTo>
                <a:lnTo>
                  <a:pt x="2421" y="1608"/>
                </a:lnTo>
                <a:lnTo>
                  <a:pt x="2439" y="1575"/>
                </a:lnTo>
                <a:lnTo>
                  <a:pt x="2452" y="1539"/>
                </a:lnTo>
                <a:lnTo>
                  <a:pt x="2461" y="1501"/>
                </a:lnTo>
                <a:lnTo>
                  <a:pt x="2464" y="1461"/>
                </a:lnTo>
                <a:lnTo>
                  <a:pt x="2461" y="1421"/>
                </a:lnTo>
                <a:lnTo>
                  <a:pt x="2452" y="1382"/>
                </a:lnTo>
                <a:lnTo>
                  <a:pt x="2439" y="1347"/>
                </a:lnTo>
                <a:lnTo>
                  <a:pt x="2421" y="1314"/>
                </a:lnTo>
                <a:lnTo>
                  <a:pt x="2398" y="1283"/>
                </a:lnTo>
                <a:lnTo>
                  <a:pt x="2371" y="1256"/>
                </a:lnTo>
                <a:lnTo>
                  <a:pt x="2341" y="1234"/>
                </a:lnTo>
                <a:lnTo>
                  <a:pt x="2307" y="1215"/>
                </a:lnTo>
                <a:lnTo>
                  <a:pt x="2272" y="1201"/>
                </a:lnTo>
                <a:lnTo>
                  <a:pt x="2234" y="1193"/>
                </a:lnTo>
                <a:lnTo>
                  <a:pt x="2194" y="1190"/>
                </a:lnTo>
                <a:close/>
                <a:moveTo>
                  <a:pt x="1270" y="1190"/>
                </a:moveTo>
                <a:lnTo>
                  <a:pt x="1230" y="1193"/>
                </a:lnTo>
                <a:lnTo>
                  <a:pt x="1191" y="1201"/>
                </a:lnTo>
                <a:lnTo>
                  <a:pt x="1155" y="1215"/>
                </a:lnTo>
                <a:lnTo>
                  <a:pt x="1122" y="1234"/>
                </a:lnTo>
                <a:lnTo>
                  <a:pt x="1092" y="1256"/>
                </a:lnTo>
                <a:lnTo>
                  <a:pt x="1065" y="1283"/>
                </a:lnTo>
                <a:lnTo>
                  <a:pt x="1043" y="1314"/>
                </a:lnTo>
                <a:lnTo>
                  <a:pt x="1024" y="1347"/>
                </a:lnTo>
                <a:lnTo>
                  <a:pt x="1010" y="1382"/>
                </a:lnTo>
                <a:lnTo>
                  <a:pt x="1002" y="1421"/>
                </a:lnTo>
                <a:lnTo>
                  <a:pt x="998" y="1461"/>
                </a:lnTo>
                <a:lnTo>
                  <a:pt x="1002" y="1501"/>
                </a:lnTo>
                <a:lnTo>
                  <a:pt x="1010" y="1539"/>
                </a:lnTo>
                <a:lnTo>
                  <a:pt x="1024" y="1575"/>
                </a:lnTo>
                <a:lnTo>
                  <a:pt x="1043" y="1608"/>
                </a:lnTo>
                <a:lnTo>
                  <a:pt x="1065" y="1638"/>
                </a:lnTo>
                <a:lnTo>
                  <a:pt x="1092" y="1665"/>
                </a:lnTo>
                <a:lnTo>
                  <a:pt x="1122" y="1688"/>
                </a:lnTo>
                <a:lnTo>
                  <a:pt x="1155" y="1706"/>
                </a:lnTo>
                <a:lnTo>
                  <a:pt x="1191" y="1720"/>
                </a:lnTo>
                <a:lnTo>
                  <a:pt x="1230" y="1728"/>
                </a:lnTo>
                <a:lnTo>
                  <a:pt x="1270" y="1731"/>
                </a:lnTo>
                <a:lnTo>
                  <a:pt x="1310" y="1728"/>
                </a:lnTo>
                <a:lnTo>
                  <a:pt x="1348" y="1720"/>
                </a:lnTo>
                <a:lnTo>
                  <a:pt x="1384" y="1706"/>
                </a:lnTo>
                <a:lnTo>
                  <a:pt x="1417" y="1688"/>
                </a:lnTo>
                <a:lnTo>
                  <a:pt x="1447" y="1665"/>
                </a:lnTo>
                <a:lnTo>
                  <a:pt x="1474" y="1638"/>
                </a:lnTo>
                <a:lnTo>
                  <a:pt x="1496" y="1608"/>
                </a:lnTo>
                <a:lnTo>
                  <a:pt x="1515" y="1575"/>
                </a:lnTo>
                <a:lnTo>
                  <a:pt x="1529" y="1539"/>
                </a:lnTo>
                <a:lnTo>
                  <a:pt x="1537" y="1501"/>
                </a:lnTo>
                <a:lnTo>
                  <a:pt x="1540" y="1461"/>
                </a:lnTo>
                <a:lnTo>
                  <a:pt x="1537" y="1421"/>
                </a:lnTo>
                <a:lnTo>
                  <a:pt x="1529" y="1382"/>
                </a:lnTo>
                <a:lnTo>
                  <a:pt x="1515" y="1347"/>
                </a:lnTo>
                <a:lnTo>
                  <a:pt x="1496" y="1314"/>
                </a:lnTo>
                <a:lnTo>
                  <a:pt x="1474" y="1283"/>
                </a:lnTo>
                <a:lnTo>
                  <a:pt x="1447" y="1256"/>
                </a:lnTo>
                <a:lnTo>
                  <a:pt x="1417" y="1234"/>
                </a:lnTo>
                <a:lnTo>
                  <a:pt x="1384" y="1215"/>
                </a:lnTo>
                <a:lnTo>
                  <a:pt x="1348" y="1201"/>
                </a:lnTo>
                <a:lnTo>
                  <a:pt x="1310" y="1193"/>
                </a:lnTo>
                <a:lnTo>
                  <a:pt x="1270" y="1190"/>
                </a:lnTo>
                <a:close/>
                <a:moveTo>
                  <a:pt x="2659" y="913"/>
                </a:moveTo>
                <a:lnTo>
                  <a:pt x="2636" y="915"/>
                </a:lnTo>
                <a:lnTo>
                  <a:pt x="2613" y="924"/>
                </a:lnTo>
                <a:lnTo>
                  <a:pt x="2595" y="935"/>
                </a:lnTo>
                <a:lnTo>
                  <a:pt x="2578" y="952"/>
                </a:lnTo>
                <a:lnTo>
                  <a:pt x="2566" y="971"/>
                </a:lnTo>
                <a:lnTo>
                  <a:pt x="2558" y="993"/>
                </a:lnTo>
                <a:lnTo>
                  <a:pt x="2556" y="1016"/>
                </a:lnTo>
                <a:lnTo>
                  <a:pt x="2557" y="1026"/>
                </a:lnTo>
                <a:lnTo>
                  <a:pt x="2559" y="1034"/>
                </a:lnTo>
                <a:lnTo>
                  <a:pt x="2565" y="1056"/>
                </a:lnTo>
                <a:lnTo>
                  <a:pt x="2577" y="1076"/>
                </a:lnTo>
                <a:lnTo>
                  <a:pt x="2591" y="1093"/>
                </a:lnTo>
                <a:lnTo>
                  <a:pt x="2609" y="1107"/>
                </a:lnTo>
                <a:lnTo>
                  <a:pt x="2630" y="1115"/>
                </a:lnTo>
                <a:lnTo>
                  <a:pt x="2653" y="1119"/>
                </a:lnTo>
                <a:lnTo>
                  <a:pt x="2656" y="1119"/>
                </a:lnTo>
                <a:lnTo>
                  <a:pt x="2658" y="1120"/>
                </a:lnTo>
                <a:lnTo>
                  <a:pt x="2659" y="1120"/>
                </a:lnTo>
                <a:lnTo>
                  <a:pt x="2679" y="1118"/>
                </a:lnTo>
                <a:lnTo>
                  <a:pt x="2697" y="1113"/>
                </a:lnTo>
                <a:lnTo>
                  <a:pt x="2719" y="1101"/>
                </a:lnTo>
                <a:lnTo>
                  <a:pt x="2737" y="1085"/>
                </a:lnTo>
                <a:lnTo>
                  <a:pt x="2751" y="1065"/>
                </a:lnTo>
                <a:lnTo>
                  <a:pt x="2760" y="1043"/>
                </a:lnTo>
                <a:lnTo>
                  <a:pt x="2763" y="1016"/>
                </a:lnTo>
                <a:lnTo>
                  <a:pt x="2760" y="991"/>
                </a:lnTo>
                <a:lnTo>
                  <a:pt x="2751" y="968"/>
                </a:lnTo>
                <a:lnTo>
                  <a:pt x="2737" y="948"/>
                </a:lnTo>
                <a:lnTo>
                  <a:pt x="2719" y="932"/>
                </a:lnTo>
                <a:lnTo>
                  <a:pt x="2697" y="921"/>
                </a:lnTo>
                <a:lnTo>
                  <a:pt x="2679" y="915"/>
                </a:lnTo>
                <a:lnTo>
                  <a:pt x="2659" y="913"/>
                </a:lnTo>
                <a:close/>
                <a:moveTo>
                  <a:pt x="2873" y="699"/>
                </a:moveTo>
                <a:lnTo>
                  <a:pt x="2849" y="702"/>
                </a:lnTo>
                <a:lnTo>
                  <a:pt x="2828" y="709"/>
                </a:lnTo>
                <a:lnTo>
                  <a:pt x="2808" y="722"/>
                </a:lnTo>
                <a:lnTo>
                  <a:pt x="2792" y="738"/>
                </a:lnTo>
                <a:lnTo>
                  <a:pt x="2780" y="758"/>
                </a:lnTo>
                <a:lnTo>
                  <a:pt x="2772" y="779"/>
                </a:lnTo>
                <a:lnTo>
                  <a:pt x="2769" y="803"/>
                </a:lnTo>
                <a:lnTo>
                  <a:pt x="2772" y="827"/>
                </a:lnTo>
                <a:lnTo>
                  <a:pt x="2780" y="848"/>
                </a:lnTo>
                <a:lnTo>
                  <a:pt x="2792" y="868"/>
                </a:lnTo>
                <a:lnTo>
                  <a:pt x="2808" y="884"/>
                </a:lnTo>
                <a:lnTo>
                  <a:pt x="2828" y="896"/>
                </a:lnTo>
                <a:lnTo>
                  <a:pt x="2849" y="904"/>
                </a:lnTo>
                <a:lnTo>
                  <a:pt x="2873" y="907"/>
                </a:lnTo>
                <a:lnTo>
                  <a:pt x="2898" y="904"/>
                </a:lnTo>
                <a:lnTo>
                  <a:pt x="2919" y="896"/>
                </a:lnTo>
                <a:lnTo>
                  <a:pt x="2939" y="884"/>
                </a:lnTo>
                <a:lnTo>
                  <a:pt x="2954" y="868"/>
                </a:lnTo>
                <a:lnTo>
                  <a:pt x="2967" y="848"/>
                </a:lnTo>
                <a:lnTo>
                  <a:pt x="2974" y="827"/>
                </a:lnTo>
                <a:lnTo>
                  <a:pt x="2978" y="803"/>
                </a:lnTo>
                <a:lnTo>
                  <a:pt x="2974" y="779"/>
                </a:lnTo>
                <a:lnTo>
                  <a:pt x="2967" y="758"/>
                </a:lnTo>
                <a:lnTo>
                  <a:pt x="2954" y="738"/>
                </a:lnTo>
                <a:lnTo>
                  <a:pt x="2939" y="722"/>
                </a:lnTo>
                <a:lnTo>
                  <a:pt x="2919" y="709"/>
                </a:lnTo>
                <a:lnTo>
                  <a:pt x="2898" y="702"/>
                </a:lnTo>
                <a:lnTo>
                  <a:pt x="2873" y="699"/>
                </a:lnTo>
                <a:close/>
                <a:moveTo>
                  <a:pt x="2445" y="699"/>
                </a:moveTo>
                <a:lnTo>
                  <a:pt x="2421" y="702"/>
                </a:lnTo>
                <a:lnTo>
                  <a:pt x="2400" y="709"/>
                </a:lnTo>
                <a:lnTo>
                  <a:pt x="2380" y="722"/>
                </a:lnTo>
                <a:lnTo>
                  <a:pt x="2364" y="738"/>
                </a:lnTo>
                <a:lnTo>
                  <a:pt x="2351" y="758"/>
                </a:lnTo>
                <a:lnTo>
                  <a:pt x="2344" y="779"/>
                </a:lnTo>
                <a:lnTo>
                  <a:pt x="2341" y="803"/>
                </a:lnTo>
                <a:lnTo>
                  <a:pt x="2344" y="827"/>
                </a:lnTo>
                <a:lnTo>
                  <a:pt x="2351" y="848"/>
                </a:lnTo>
                <a:lnTo>
                  <a:pt x="2364" y="868"/>
                </a:lnTo>
                <a:lnTo>
                  <a:pt x="2380" y="884"/>
                </a:lnTo>
                <a:lnTo>
                  <a:pt x="2400" y="896"/>
                </a:lnTo>
                <a:lnTo>
                  <a:pt x="2421" y="904"/>
                </a:lnTo>
                <a:lnTo>
                  <a:pt x="2445" y="907"/>
                </a:lnTo>
                <a:lnTo>
                  <a:pt x="2469" y="904"/>
                </a:lnTo>
                <a:lnTo>
                  <a:pt x="2490" y="896"/>
                </a:lnTo>
                <a:lnTo>
                  <a:pt x="2510" y="884"/>
                </a:lnTo>
                <a:lnTo>
                  <a:pt x="2526" y="868"/>
                </a:lnTo>
                <a:lnTo>
                  <a:pt x="2539" y="848"/>
                </a:lnTo>
                <a:lnTo>
                  <a:pt x="2546" y="827"/>
                </a:lnTo>
                <a:lnTo>
                  <a:pt x="2549" y="803"/>
                </a:lnTo>
                <a:lnTo>
                  <a:pt x="2546" y="779"/>
                </a:lnTo>
                <a:lnTo>
                  <a:pt x="2539" y="758"/>
                </a:lnTo>
                <a:lnTo>
                  <a:pt x="2526" y="738"/>
                </a:lnTo>
                <a:lnTo>
                  <a:pt x="2510" y="722"/>
                </a:lnTo>
                <a:lnTo>
                  <a:pt x="2490" y="709"/>
                </a:lnTo>
                <a:lnTo>
                  <a:pt x="2469" y="702"/>
                </a:lnTo>
                <a:lnTo>
                  <a:pt x="2445" y="699"/>
                </a:lnTo>
                <a:close/>
                <a:moveTo>
                  <a:pt x="729" y="494"/>
                </a:moveTo>
                <a:lnTo>
                  <a:pt x="711" y="497"/>
                </a:lnTo>
                <a:lnTo>
                  <a:pt x="697" y="504"/>
                </a:lnTo>
                <a:lnTo>
                  <a:pt x="685" y="516"/>
                </a:lnTo>
                <a:lnTo>
                  <a:pt x="677" y="530"/>
                </a:lnTo>
                <a:lnTo>
                  <a:pt x="674" y="548"/>
                </a:lnTo>
                <a:lnTo>
                  <a:pt x="674" y="659"/>
                </a:lnTo>
                <a:lnTo>
                  <a:pt x="564" y="659"/>
                </a:lnTo>
                <a:lnTo>
                  <a:pt x="547" y="661"/>
                </a:lnTo>
                <a:lnTo>
                  <a:pt x="531" y="669"/>
                </a:lnTo>
                <a:lnTo>
                  <a:pt x="520" y="681"/>
                </a:lnTo>
                <a:lnTo>
                  <a:pt x="512" y="696"/>
                </a:lnTo>
                <a:lnTo>
                  <a:pt x="509" y="713"/>
                </a:lnTo>
                <a:lnTo>
                  <a:pt x="509" y="892"/>
                </a:lnTo>
                <a:lnTo>
                  <a:pt x="512" y="910"/>
                </a:lnTo>
                <a:lnTo>
                  <a:pt x="520" y="925"/>
                </a:lnTo>
                <a:lnTo>
                  <a:pt x="531" y="936"/>
                </a:lnTo>
                <a:lnTo>
                  <a:pt x="547" y="945"/>
                </a:lnTo>
                <a:lnTo>
                  <a:pt x="564" y="947"/>
                </a:lnTo>
                <a:lnTo>
                  <a:pt x="674" y="947"/>
                </a:lnTo>
                <a:lnTo>
                  <a:pt x="674" y="1057"/>
                </a:lnTo>
                <a:lnTo>
                  <a:pt x="677" y="1074"/>
                </a:lnTo>
                <a:lnTo>
                  <a:pt x="685" y="1090"/>
                </a:lnTo>
                <a:lnTo>
                  <a:pt x="697" y="1101"/>
                </a:lnTo>
                <a:lnTo>
                  <a:pt x="711" y="1109"/>
                </a:lnTo>
                <a:lnTo>
                  <a:pt x="729" y="1112"/>
                </a:lnTo>
                <a:lnTo>
                  <a:pt x="908" y="1112"/>
                </a:lnTo>
                <a:lnTo>
                  <a:pt x="912" y="1111"/>
                </a:lnTo>
                <a:lnTo>
                  <a:pt x="916" y="1110"/>
                </a:lnTo>
                <a:lnTo>
                  <a:pt x="921" y="1109"/>
                </a:lnTo>
                <a:lnTo>
                  <a:pt x="934" y="1104"/>
                </a:lnTo>
                <a:lnTo>
                  <a:pt x="946" y="1096"/>
                </a:lnTo>
                <a:lnTo>
                  <a:pt x="954" y="1085"/>
                </a:lnTo>
                <a:lnTo>
                  <a:pt x="960" y="1072"/>
                </a:lnTo>
                <a:lnTo>
                  <a:pt x="962" y="1067"/>
                </a:lnTo>
                <a:lnTo>
                  <a:pt x="963" y="1063"/>
                </a:lnTo>
                <a:lnTo>
                  <a:pt x="963" y="1057"/>
                </a:lnTo>
                <a:lnTo>
                  <a:pt x="963" y="947"/>
                </a:lnTo>
                <a:lnTo>
                  <a:pt x="1073" y="947"/>
                </a:lnTo>
                <a:lnTo>
                  <a:pt x="1090" y="945"/>
                </a:lnTo>
                <a:lnTo>
                  <a:pt x="1106" y="936"/>
                </a:lnTo>
                <a:lnTo>
                  <a:pt x="1117" y="925"/>
                </a:lnTo>
                <a:lnTo>
                  <a:pt x="1125" y="910"/>
                </a:lnTo>
                <a:lnTo>
                  <a:pt x="1128" y="892"/>
                </a:lnTo>
                <a:lnTo>
                  <a:pt x="1128" y="713"/>
                </a:lnTo>
                <a:lnTo>
                  <a:pt x="1125" y="696"/>
                </a:lnTo>
                <a:lnTo>
                  <a:pt x="1117" y="681"/>
                </a:lnTo>
                <a:lnTo>
                  <a:pt x="1106" y="669"/>
                </a:lnTo>
                <a:lnTo>
                  <a:pt x="1090" y="661"/>
                </a:lnTo>
                <a:lnTo>
                  <a:pt x="1073" y="659"/>
                </a:lnTo>
                <a:lnTo>
                  <a:pt x="963" y="659"/>
                </a:lnTo>
                <a:lnTo>
                  <a:pt x="963" y="548"/>
                </a:lnTo>
                <a:lnTo>
                  <a:pt x="961" y="530"/>
                </a:lnTo>
                <a:lnTo>
                  <a:pt x="952" y="516"/>
                </a:lnTo>
                <a:lnTo>
                  <a:pt x="941" y="504"/>
                </a:lnTo>
                <a:lnTo>
                  <a:pt x="926" y="497"/>
                </a:lnTo>
                <a:lnTo>
                  <a:pt x="908" y="494"/>
                </a:lnTo>
                <a:lnTo>
                  <a:pt x="729" y="494"/>
                </a:lnTo>
                <a:close/>
                <a:moveTo>
                  <a:pt x="2659" y="485"/>
                </a:moveTo>
                <a:lnTo>
                  <a:pt x="2636" y="487"/>
                </a:lnTo>
                <a:lnTo>
                  <a:pt x="2613" y="496"/>
                </a:lnTo>
                <a:lnTo>
                  <a:pt x="2595" y="507"/>
                </a:lnTo>
                <a:lnTo>
                  <a:pt x="2578" y="524"/>
                </a:lnTo>
                <a:lnTo>
                  <a:pt x="2566" y="543"/>
                </a:lnTo>
                <a:lnTo>
                  <a:pt x="2558" y="565"/>
                </a:lnTo>
                <a:lnTo>
                  <a:pt x="2556" y="589"/>
                </a:lnTo>
                <a:lnTo>
                  <a:pt x="2558" y="612"/>
                </a:lnTo>
                <a:lnTo>
                  <a:pt x="2566" y="635"/>
                </a:lnTo>
                <a:lnTo>
                  <a:pt x="2578" y="653"/>
                </a:lnTo>
                <a:lnTo>
                  <a:pt x="2595" y="670"/>
                </a:lnTo>
                <a:lnTo>
                  <a:pt x="2613" y="682"/>
                </a:lnTo>
                <a:lnTo>
                  <a:pt x="2636" y="690"/>
                </a:lnTo>
                <a:lnTo>
                  <a:pt x="2659" y="692"/>
                </a:lnTo>
                <a:lnTo>
                  <a:pt x="2679" y="690"/>
                </a:lnTo>
                <a:lnTo>
                  <a:pt x="2697" y="685"/>
                </a:lnTo>
                <a:lnTo>
                  <a:pt x="2719" y="673"/>
                </a:lnTo>
                <a:lnTo>
                  <a:pt x="2737" y="658"/>
                </a:lnTo>
                <a:lnTo>
                  <a:pt x="2751" y="638"/>
                </a:lnTo>
                <a:lnTo>
                  <a:pt x="2760" y="615"/>
                </a:lnTo>
                <a:lnTo>
                  <a:pt x="2763" y="589"/>
                </a:lnTo>
                <a:lnTo>
                  <a:pt x="2760" y="563"/>
                </a:lnTo>
                <a:lnTo>
                  <a:pt x="2751" y="540"/>
                </a:lnTo>
                <a:lnTo>
                  <a:pt x="2737" y="520"/>
                </a:lnTo>
                <a:lnTo>
                  <a:pt x="2719" y="504"/>
                </a:lnTo>
                <a:lnTo>
                  <a:pt x="2697" y="493"/>
                </a:lnTo>
                <a:lnTo>
                  <a:pt x="2679" y="487"/>
                </a:lnTo>
                <a:lnTo>
                  <a:pt x="2659" y="485"/>
                </a:lnTo>
                <a:close/>
                <a:moveTo>
                  <a:pt x="899" y="0"/>
                </a:moveTo>
                <a:lnTo>
                  <a:pt x="899" y="0"/>
                </a:lnTo>
                <a:lnTo>
                  <a:pt x="942" y="2"/>
                </a:lnTo>
                <a:lnTo>
                  <a:pt x="984" y="8"/>
                </a:lnTo>
                <a:lnTo>
                  <a:pt x="1027" y="17"/>
                </a:lnTo>
                <a:lnTo>
                  <a:pt x="1069" y="30"/>
                </a:lnTo>
                <a:lnTo>
                  <a:pt x="1111" y="47"/>
                </a:lnTo>
                <a:lnTo>
                  <a:pt x="1152" y="66"/>
                </a:lnTo>
                <a:lnTo>
                  <a:pt x="1200" y="91"/>
                </a:lnTo>
                <a:lnTo>
                  <a:pt x="1246" y="119"/>
                </a:lnTo>
                <a:lnTo>
                  <a:pt x="1288" y="152"/>
                </a:lnTo>
                <a:lnTo>
                  <a:pt x="1326" y="187"/>
                </a:lnTo>
                <a:lnTo>
                  <a:pt x="1359" y="225"/>
                </a:lnTo>
                <a:lnTo>
                  <a:pt x="2104" y="225"/>
                </a:lnTo>
                <a:lnTo>
                  <a:pt x="2138" y="187"/>
                </a:lnTo>
                <a:lnTo>
                  <a:pt x="2176" y="152"/>
                </a:lnTo>
                <a:lnTo>
                  <a:pt x="2218" y="119"/>
                </a:lnTo>
                <a:lnTo>
                  <a:pt x="2262" y="91"/>
                </a:lnTo>
                <a:lnTo>
                  <a:pt x="2310" y="66"/>
                </a:lnTo>
                <a:lnTo>
                  <a:pt x="2353" y="47"/>
                </a:lnTo>
                <a:lnTo>
                  <a:pt x="2395" y="30"/>
                </a:lnTo>
                <a:lnTo>
                  <a:pt x="2437" y="17"/>
                </a:lnTo>
                <a:lnTo>
                  <a:pt x="2479" y="8"/>
                </a:lnTo>
                <a:lnTo>
                  <a:pt x="2522" y="2"/>
                </a:lnTo>
                <a:lnTo>
                  <a:pt x="2565" y="0"/>
                </a:lnTo>
                <a:lnTo>
                  <a:pt x="2565" y="0"/>
                </a:lnTo>
                <a:lnTo>
                  <a:pt x="2607" y="2"/>
                </a:lnTo>
                <a:lnTo>
                  <a:pt x="2650" y="10"/>
                </a:lnTo>
                <a:lnTo>
                  <a:pt x="2693" y="21"/>
                </a:lnTo>
                <a:lnTo>
                  <a:pt x="2737" y="37"/>
                </a:lnTo>
                <a:lnTo>
                  <a:pt x="2780" y="59"/>
                </a:lnTo>
                <a:lnTo>
                  <a:pt x="2823" y="87"/>
                </a:lnTo>
                <a:lnTo>
                  <a:pt x="2866" y="120"/>
                </a:lnTo>
                <a:lnTo>
                  <a:pt x="2909" y="159"/>
                </a:lnTo>
                <a:lnTo>
                  <a:pt x="2952" y="205"/>
                </a:lnTo>
                <a:lnTo>
                  <a:pt x="2994" y="257"/>
                </a:lnTo>
                <a:lnTo>
                  <a:pt x="3037" y="317"/>
                </a:lnTo>
                <a:lnTo>
                  <a:pt x="3080" y="383"/>
                </a:lnTo>
                <a:lnTo>
                  <a:pt x="3122" y="457"/>
                </a:lnTo>
                <a:lnTo>
                  <a:pt x="3163" y="538"/>
                </a:lnTo>
                <a:lnTo>
                  <a:pt x="3191" y="598"/>
                </a:lnTo>
                <a:lnTo>
                  <a:pt x="3218" y="660"/>
                </a:lnTo>
                <a:lnTo>
                  <a:pt x="3245" y="723"/>
                </a:lnTo>
                <a:lnTo>
                  <a:pt x="3270" y="788"/>
                </a:lnTo>
                <a:lnTo>
                  <a:pt x="3294" y="854"/>
                </a:lnTo>
                <a:lnTo>
                  <a:pt x="3316" y="921"/>
                </a:lnTo>
                <a:lnTo>
                  <a:pt x="3338" y="989"/>
                </a:lnTo>
                <a:lnTo>
                  <a:pt x="3358" y="1057"/>
                </a:lnTo>
                <a:lnTo>
                  <a:pt x="3376" y="1126"/>
                </a:lnTo>
                <a:lnTo>
                  <a:pt x="3393" y="1194"/>
                </a:lnTo>
                <a:lnTo>
                  <a:pt x="3409" y="1261"/>
                </a:lnTo>
                <a:lnTo>
                  <a:pt x="3423" y="1329"/>
                </a:lnTo>
                <a:lnTo>
                  <a:pt x="3434" y="1395"/>
                </a:lnTo>
                <a:lnTo>
                  <a:pt x="3444" y="1460"/>
                </a:lnTo>
                <a:lnTo>
                  <a:pt x="3452" y="1524"/>
                </a:lnTo>
                <a:lnTo>
                  <a:pt x="3457" y="1586"/>
                </a:lnTo>
                <a:lnTo>
                  <a:pt x="3461" y="1646"/>
                </a:lnTo>
                <a:lnTo>
                  <a:pt x="3463" y="1704"/>
                </a:lnTo>
                <a:lnTo>
                  <a:pt x="3463" y="1760"/>
                </a:lnTo>
                <a:lnTo>
                  <a:pt x="3459" y="1812"/>
                </a:lnTo>
                <a:lnTo>
                  <a:pt x="3454" y="1862"/>
                </a:lnTo>
                <a:lnTo>
                  <a:pt x="3447" y="1909"/>
                </a:lnTo>
                <a:lnTo>
                  <a:pt x="3436" y="1952"/>
                </a:lnTo>
                <a:lnTo>
                  <a:pt x="3424" y="1991"/>
                </a:lnTo>
                <a:lnTo>
                  <a:pt x="3408" y="2027"/>
                </a:lnTo>
                <a:lnTo>
                  <a:pt x="3389" y="2058"/>
                </a:lnTo>
                <a:lnTo>
                  <a:pt x="3368" y="2084"/>
                </a:lnTo>
                <a:lnTo>
                  <a:pt x="3344" y="2106"/>
                </a:lnTo>
                <a:lnTo>
                  <a:pt x="3316" y="2123"/>
                </a:lnTo>
                <a:lnTo>
                  <a:pt x="3289" y="2133"/>
                </a:lnTo>
                <a:lnTo>
                  <a:pt x="3259" y="2138"/>
                </a:lnTo>
                <a:lnTo>
                  <a:pt x="3228" y="2138"/>
                </a:lnTo>
                <a:lnTo>
                  <a:pt x="3193" y="2134"/>
                </a:lnTo>
                <a:lnTo>
                  <a:pt x="3157" y="2125"/>
                </a:lnTo>
                <a:lnTo>
                  <a:pt x="3121" y="2112"/>
                </a:lnTo>
                <a:lnTo>
                  <a:pt x="3082" y="2094"/>
                </a:lnTo>
                <a:lnTo>
                  <a:pt x="3041" y="2073"/>
                </a:lnTo>
                <a:lnTo>
                  <a:pt x="2999" y="2048"/>
                </a:lnTo>
                <a:lnTo>
                  <a:pt x="2955" y="2020"/>
                </a:lnTo>
                <a:lnTo>
                  <a:pt x="2912" y="1987"/>
                </a:lnTo>
                <a:lnTo>
                  <a:pt x="2867" y="1951"/>
                </a:lnTo>
                <a:lnTo>
                  <a:pt x="2822" y="1912"/>
                </a:lnTo>
                <a:lnTo>
                  <a:pt x="2775" y="1870"/>
                </a:lnTo>
                <a:lnTo>
                  <a:pt x="2728" y="1826"/>
                </a:lnTo>
                <a:lnTo>
                  <a:pt x="2682" y="1779"/>
                </a:lnTo>
                <a:lnTo>
                  <a:pt x="2635" y="1728"/>
                </a:lnTo>
                <a:lnTo>
                  <a:pt x="2587" y="1677"/>
                </a:lnTo>
                <a:lnTo>
                  <a:pt x="2562" y="1717"/>
                </a:lnTo>
                <a:lnTo>
                  <a:pt x="2534" y="1755"/>
                </a:lnTo>
                <a:lnTo>
                  <a:pt x="2501" y="1788"/>
                </a:lnTo>
                <a:lnTo>
                  <a:pt x="2465" y="1819"/>
                </a:lnTo>
                <a:lnTo>
                  <a:pt x="2425" y="1845"/>
                </a:lnTo>
                <a:lnTo>
                  <a:pt x="2383" y="1867"/>
                </a:lnTo>
                <a:lnTo>
                  <a:pt x="2339" y="1885"/>
                </a:lnTo>
                <a:lnTo>
                  <a:pt x="2293" y="1899"/>
                </a:lnTo>
                <a:lnTo>
                  <a:pt x="2244" y="1907"/>
                </a:lnTo>
                <a:lnTo>
                  <a:pt x="2194" y="1909"/>
                </a:lnTo>
                <a:lnTo>
                  <a:pt x="2140" y="1906"/>
                </a:lnTo>
                <a:lnTo>
                  <a:pt x="2087" y="1897"/>
                </a:lnTo>
                <a:lnTo>
                  <a:pt x="2038" y="1882"/>
                </a:lnTo>
                <a:lnTo>
                  <a:pt x="1991" y="1861"/>
                </a:lnTo>
                <a:lnTo>
                  <a:pt x="1946" y="1836"/>
                </a:lnTo>
                <a:lnTo>
                  <a:pt x="1906" y="1805"/>
                </a:lnTo>
                <a:lnTo>
                  <a:pt x="1870" y="1770"/>
                </a:lnTo>
                <a:lnTo>
                  <a:pt x="1836" y="1733"/>
                </a:lnTo>
                <a:lnTo>
                  <a:pt x="1808" y="1690"/>
                </a:lnTo>
                <a:lnTo>
                  <a:pt x="1784" y="1645"/>
                </a:lnTo>
                <a:lnTo>
                  <a:pt x="1765" y="1597"/>
                </a:lnTo>
                <a:lnTo>
                  <a:pt x="1753" y="1546"/>
                </a:lnTo>
                <a:lnTo>
                  <a:pt x="1710" y="1546"/>
                </a:lnTo>
                <a:lnTo>
                  <a:pt x="1697" y="1597"/>
                </a:lnTo>
                <a:lnTo>
                  <a:pt x="1679" y="1645"/>
                </a:lnTo>
                <a:lnTo>
                  <a:pt x="1655" y="1690"/>
                </a:lnTo>
                <a:lnTo>
                  <a:pt x="1627" y="1733"/>
                </a:lnTo>
                <a:lnTo>
                  <a:pt x="1594" y="1770"/>
                </a:lnTo>
                <a:lnTo>
                  <a:pt x="1557" y="1805"/>
                </a:lnTo>
                <a:lnTo>
                  <a:pt x="1516" y="1836"/>
                </a:lnTo>
                <a:lnTo>
                  <a:pt x="1472" y="1861"/>
                </a:lnTo>
                <a:lnTo>
                  <a:pt x="1425" y="1882"/>
                </a:lnTo>
                <a:lnTo>
                  <a:pt x="1375" y="1897"/>
                </a:lnTo>
                <a:lnTo>
                  <a:pt x="1324" y="1906"/>
                </a:lnTo>
                <a:lnTo>
                  <a:pt x="1270" y="1909"/>
                </a:lnTo>
                <a:lnTo>
                  <a:pt x="1219" y="1907"/>
                </a:lnTo>
                <a:lnTo>
                  <a:pt x="1170" y="1899"/>
                </a:lnTo>
                <a:lnTo>
                  <a:pt x="1124" y="1885"/>
                </a:lnTo>
                <a:lnTo>
                  <a:pt x="1078" y="1867"/>
                </a:lnTo>
                <a:lnTo>
                  <a:pt x="1036" y="1845"/>
                </a:lnTo>
                <a:lnTo>
                  <a:pt x="997" y="1818"/>
                </a:lnTo>
                <a:lnTo>
                  <a:pt x="962" y="1787"/>
                </a:lnTo>
                <a:lnTo>
                  <a:pt x="929" y="1753"/>
                </a:lnTo>
                <a:lnTo>
                  <a:pt x="900" y="1716"/>
                </a:lnTo>
                <a:lnTo>
                  <a:pt x="874" y="1675"/>
                </a:lnTo>
                <a:lnTo>
                  <a:pt x="830" y="1726"/>
                </a:lnTo>
                <a:lnTo>
                  <a:pt x="786" y="1775"/>
                </a:lnTo>
                <a:lnTo>
                  <a:pt x="741" y="1822"/>
                </a:lnTo>
                <a:lnTo>
                  <a:pt x="695" y="1867"/>
                </a:lnTo>
                <a:lnTo>
                  <a:pt x="650" y="1909"/>
                </a:lnTo>
                <a:lnTo>
                  <a:pt x="606" y="1948"/>
                </a:lnTo>
                <a:lnTo>
                  <a:pt x="562" y="1984"/>
                </a:lnTo>
                <a:lnTo>
                  <a:pt x="518" y="2018"/>
                </a:lnTo>
                <a:lnTo>
                  <a:pt x="476" y="2047"/>
                </a:lnTo>
                <a:lnTo>
                  <a:pt x="433" y="2073"/>
                </a:lnTo>
                <a:lnTo>
                  <a:pt x="391" y="2095"/>
                </a:lnTo>
                <a:lnTo>
                  <a:pt x="352" y="2113"/>
                </a:lnTo>
                <a:lnTo>
                  <a:pt x="314" y="2127"/>
                </a:lnTo>
                <a:lnTo>
                  <a:pt x="277" y="2135"/>
                </a:lnTo>
                <a:lnTo>
                  <a:pt x="241" y="2140"/>
                </a:lnTo>
                <a:lnTo>
                  <a:pt x="207" y="2140"/>
                </a:lnTo>
                <a:lnTo>
                  <a:pt x="176" y="2133"/>
                </a:lnTo>
                <a:lnTo>
                  <a:pt x="146" y="2123"/>
                </a:lnTo>
                <a:lnTo>
                  <a:pt x="119" y="2106"/>
                </a:lnTo>
                <a:lnTo>
                  <a:pt x="95" y="2084"/>
                </a:lnTo>
                <a:lnTo>
                  <a:pt x="74" y="2058"/>
                </a:lnTo>
                <a:lnTo>
                  <a:pt x="56" y="2027"/>
                </a:lnTo>
                <a:lnTo>
                  <a:pt x="40" y="1991"/>
                </a:lnTo>
                <a:lnTo>
                  <a:pt x="27" y="1952"/>
                </a:lnTo>
                <a:lnTo>
                  <a:pt x="17" y="1909"/>
                </a:lnTo>
                <a:lnTo>
                  <a:pt x="8" y="1862"/>
                </a:lnTo>
                <a:lnTo>
                  <a:pt x="3" y="1812"/>
                </a:lnTo>
                <a:lnTo>
                  <a:pt x="1" y="1760"/>
                </a:lnTo>
                <a:lnTo>
                  <a:pt x="0" y="1704"/>
                </a:lnTo>
                <a:lnTo>
                  <a:pt x="2" y="1646"/>
                </a:lnTo>
                <a:lnTo>
                  <a:pt x="5" y="1586"/>
                </a:lnTo>
                <a:lnTo>
                  <a:pt x="12" y="1524"/>
                </a:lnTo>
                <a:lnTo>
                  <a:pt x="19" y="1460"/>
                </a:lnTo>
                <a:lnTo>
                  <a:pt x="29" y="1395"/>
                </a:lnTo>
                <a:lnTo>
                  <a:pt x="41" y="1329"/>
                </a:lnTo>
                <a:lnTo>
                  <a:pt x="55" y="1261"/>
                </a:lnTo>
                <a:lnTo>
                  <a:pt x="69" y="1194"/>
                </a:lnTo>
                <a:lnTo>
                  <a:pt x="86" y="1126"/>
                </a:lnTo>
                <a:lnTo>
                  <a:pt x="105" y="1057"/>
                </a:lnTo>
                <a:lnTo>
                  <a:pt x="125" y="989"/>
                </a:lnTo>
                <a:lnTo>
                  <a:pt x="146" y="921"/>
                </a:lnTo>
                <a:lnTo>
                  <a:pt x="169" y="854"/>
                </a:lnTo>
                <a:lnTo>
                  <a:pt x="193" y="788"/>
                </a:lnTo>
                <a:lnTo>
                  <a:pt x="218" y="723"/>
                </a:lnTo>
                <a:lnTo>
                  <a:pt x="244" y="660"/>
                </a:lnTo>
                <a:lnTo>
                  <a:pt x="271" y="598"/>
                </a:lnTo>
                <a:lnTo>
                  <a:pt x="300" y="538"/>
                </a:lnTo>
                <a:lnTo>
                  <a:pt x="342" y="457"/>
                </a:lnTo>
                <a:lnTo>
                  <a:pt x="384" y="383"/>
                </a:lnTo>
                <a:lnTo>
                  <a:pt x="426" y="317"/>
                </a:lnTo>
                <a:lnTo>
                  <a:pt x="468" y="257"/>
                </a:lnTo>
                <a:lnTo>
                  <a:pt x="511" y="205"/>
                </a:lnTo>
                <a:lnTo>
                  <a:pt x="554" y="159"/>
                </a:lnTo>
                <a:lnTo>
                  <a:pt x="598" y="120"/>
                </a:lnTo>
                <a:lnTo>
                  <a:pt x="640" y="87"/>
                </a:lnTo>
                <a:lnTo>
                  <a:pt x="683" y="59"/>
                </a:lnTo>
                <a:lnTo>
                  <a:pt x="726" y="37"/>
                </a:lnTo>
                <a:lnTo>
                  <a:pt x="769" y="21"/>
                </a:lnTo>
                <a:lnTo>
                  <a:pt x="812" y="10"/>
                </a:lnTo>
                <a:lnTo>
                  <a:pt x="855" y="2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09918" y="134223"/>
            <a:ext cx="10978515" cy="1143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6DCB6D-F9E7-3CFD-2198-F937080CA0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289224" y="5213267"/>
            <a:ext cx="3101075" cy="688770"/>
          </a:xfrm>
          <a:prstGeom prst="homePlate">
            <a:avLst>
              <a:gd name="adj" fmla="val 438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7" name="Pentagon 6"/>
          <p:cNvSpPr/>
          <p:nvPr/>
        </p:nvSpPr>
        <p:spPr>
          <a:xfrm>
            <a:off x="5357075" y="4309275"/>
            <a:ext cx="3101075" cy="688770"/>
          </a:xfrm>
          <a:prstGeom prst="homePlate">
            <a:avLst>
              <a:gd name="adj" fmla="val 4380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8" name="Pentagon 7"/>
          <p:cNvSpPr/>
          <p:nvPr/>
        </p:nvSpPr>
        <p:spPr>
          <a:xfrm>
            <a:off x="6424926" y="3405283"/>
            <a:ext cx="3148601" cy="688770"/>
          </a:xfrm>
          <a:prstGeom prst="homePlate">
            <a:avLst>
              <a:gd name="adj" fmla="val 43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9" name="Pentagon 8"/>
          <p:cNvSpPr/>
          <p:nvPr/>
        </p:nvSpPr>
        <p:spPr>
          <a:xfrm>
            <a:off x="7540302" y="2501292"/>
            <a:ext cx="3148601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10" name="Pentagon 9"/>
          <p:cNvSpPr/>
          <p:nvPr/>
        </p:nvSpPr>
        <p:spPr>
          <a:xfrm>
            <a:off x="8655680" y="1597301"/>
            <a:ext cx="3148601" cy="688770"/>
          </a:xfrm>
          <a:prstGeom prst="homePlate">
            <a:avLst>
              <a:gd name="adj" fmla="val 438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54195" y="3222655"/>
            <a:ext cx="6111632" cy="2487990"/>
            <a:chOff x="3152552" y="3222655"/>
            <a:chExt cx="6108451" cy="2487990"/>
          </a:xfrm>
          <a:solidFill>
            <a:schemeClr val="accent3">
              <a:lumMod val="75000"/>
            </a:schemeClr>
          </a:solidFill>
        </p:grpSpPr>
        <p:sp>
          <p:nvSpPr>
            <p:cNvPr id="2" name="Right Arrow 1"/>
            <p:cNvSpPr/>
            <p:nvPr/>
          </p:nvSpPr>
          <p:spPr>
            <a:xfrm rot="19297116">
              <a:off x="3152552" y="3222655"/>
              <a:ext cx="6108451" cy="56336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2957220">
              <a:off x="3028162" y="5097618"/>
              <a:ext cx="940306" cy="285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796061" y="3420092"/>
            <a:ext cx="2561654" cy="2560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061" y="1390533"/>
            <a:ext cx="51101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7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8FAB486-6C59-7D9D-A9E5-559B19EEB9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8348" y="1997503"/>
            <a:ext cx="1280827" cy="1282889"/>
          </a:xfrm>
          <a:prstGeom prst="rect">
            <a:avLst/>
          </a:prstGeom>
          <a:solidFill>
            <a:srgbClr val="FF5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9175" y="1997503"/>
            <a:ext cx="1280827" cy="1282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18348" y="3280392"/>
            <a:ext cx="1280827" cy="1282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9175" y="3280392"/>
            <a:ext cx="1280827" cy="12828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16200000">
            <a:off x="4612601" y="510928"/>
            <a:ext cx="1692322" cy="1280827"/>
          </a:xfrm>
          <a:prstGeom prst="homePlate">
            <a:avLst>
              <a:gd name="adj" fmla="val 361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7380002" y="1998866"/>
            <a:ext cx="1693203" cy="128016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5893427" y="4767663"/>
            <a:ext cx="1692322" cy="1280827"/>
          </a:xfrm>
          <a:prstGeom prst="homePlate">
            <a:avLst>
              <a:gd name="adj" fmla="val 3614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10800000">
            <a:off x="3125145" y="3281755"/>
            <a:ext cx="1693203" cy="1280160"/>
          </a:xfrm>
          <a:prstGeom prst="homePlate">
            <a:avLst>
              <a:gd name="adj" fmla="val 361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099176" y="4563280"/>
            <a:ext cx="1280827" cy="214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>
            <a:off x="4071078" y="3811915"/>
            <a:ext cx="1280160" cy="214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6847112" y="2530391"/>
            <a:ext cx="1280160" cy="214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flipH="1" flipV="1">
            <a:off x="4818347" y="1781868"/>
            <a:ext cx="1280827" cy="214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18347" y="806249"/>
            <a:ext cx="1280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7192" y="2129750"/>
            <a:ext cx="1280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9174" y="4774687"/>
            <a:ext cx="1280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8523" y="3411274"/>
            <a:ext cx="1280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1366" y="837772"/>
            <a:ext cx="361247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2379" y="3606572"/>
            <a:ext cx="361247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1288" y="4806210"/>
            <a:ext cx="361247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3052" y="1889003"/>
            <a:ext cx="361247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135889" y="3578143"/>
            <a:ext cx="668686" cy="687387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5133506" y="2385961"/>
            <a:ext cx="673451" cy="503238"/>
          </a:xfrm>
          <a:custGeom>
            <a:avLst/>
            <a:gdLst>
              <a:gd name="T0" fmla="*/ 2212 w 3390"/>
              <a:gd name="T1" fmla="*/ 1401 h 2540"/>
              <a:gd name="T2" fmla="*/ 2082 w 3390"/>
              <a:gd name="T3" fmla="*/ 1890 h 2540"/>
              <a:gd name="T4" fmla="*/ 2394 w 3390"/>
              <a:gd name="T5" fmla="*/ 2275 h 2540"/>
              <a:gd name="T6" fmla="*/ 2900 w 3390"/>
              <a:gd name="T7" fmla="*/ 2249 h 2540"/>
              <a:gd name="T8" fmla="*/ 3170 w 3390"/>
              <a:gd name="T9" fmla="*/ 1832 h 2540"/>
              <a:gd name="T10" fmla="*/ 2991 w 3390"/>
              <a:gd name="T11" fmla="*/ 1361 h 2540"/>
              <a:gd name="T12" fmla="*/ 707 w 3390"/>
              <a:gd name="T13" fmla="*/ 1223 h 2540"/>
              <a:gd name="T14" fmla="*/ 290 w 3390"/>
              <a:gd name="T15" fmla="*/ 1493 h 2540"/>
              <a:gd name="T16" fmla="*/ 264 w 3390"/>
              <a:gd name="T17" fmla="*/ 1999 h 2540"/>
              <a:gd name="T18" fmla="*/ 649 w 3390"/>
              <a:gd name="T19" fmla="*/ 2312 h 2540"/>
              <a:gd name="T20" fmla="*/ 1137 w 3390"/>
              <a:gd name="T21" fmla="*/ 2182 h 2540"/>
              <a:gd name="T22" fmla="*/ 1316 w 3390"/>
              <a:gd name="T23" fmla="*/ 1712 h 2540"/>
              <a:gd name="T24" fmla="*/ 1046 w 3390"/>
              <a:gd name="T25" fmla="*/ 1295 h 2540"/>
              <a:gd name="T26" fmla="*/ 1556 w 3390"/>
              <a:gd name="T27" fmla="*/ 896 h 2540"/>
              <a:gd name="T28" fmla="*/ 1337 w 3390"/>
              <a:gd name="T29" fmla="*/ 1029 h 2540"/>
              <a:gd name="T30" fmla="*/ 1556 w 3390"/>
              <a:gd name="T31" fmla="*/ 1160 h 2540"/>
              <a:gd name="T32" fmla="*/ 1947 w 3390"/>
              <a:gd name="T33" fmla="*/ 1130 h 2540"/>
              <a:gd name="T34" fmla="*/ 2024 w 3390"/>
              <a:gd name="T35" fmla="*/ 973 h 2540"/>
              <a:gd name="T36" fmla="*/ 1695 w 3390"/>
              <a:gd name="T37" fmla="*/ 886 h 2540"/>
              <a:gd name="T38" fmla="*/ 1950 w 3390"/>
              <a:gd name="T39" fmla="*/ 406 h 2540"/>
              <a:gd name="T40" fmla="*/ 2007 w 3390"/>
              <a:gd name="T41" fmla="*/ 460 h 2540"/>
              <a:gd name="T42" fmla="*/ 2283 w 3390"/>
              <a:gd name="T43" fmla="*/ 342 h 2540"/>
              <a:gd name="T44" fmla="*/ 2422 w 3390"/>
              <a:gd name="T45" fmla="*/ 372 h 2540"/>
              <a:gd name="T46" fmla="*/ 2439 w 3390"/>
              <a:gd name="T47" fmla="*/ 294 h 2540"/>
              <a:gd name="T48" fmla="*/ 2260 w 3390"/>
              <a:gd name="T49" fmla="*/ 260 h 2540"/>
              <a:gd name="T50" fmla="*/ 954 w 3390"/>
              <a:gd name="T51" fmla="*/ 292 h 2540"/>
              <a:gd name="T52" fmla="*/ 955 w 3390"/>
              <a:gd name="T53" fmla="*/ 371 h 2540"/>
              <a:gd name="T54" fmla="*/ 1078 w 3390"/>
              <a:gd name="T55" fmla="*/ 346 h 2540"/>
              <a:gd name="T56" fmla="*/ 1326 w 3390"/>
              <a:gd name="T57" fmla="*/ 400 h 2540"/>
              <a:gd name="T58" fmla="*/ 1445 w 3390"/>
              <a:gd name="T59" fmla="*/ 441 h 2540"/>
              <a:gd name="T60" fmla="*/ 1225 w 3390"/>
              <a:gd name="T61" fmla="*/ 268 h 2540"/>
              <a:gd name="T62" fmla="*/ 1449 w 3390"/>
              <a:gd name="T63" fmla="*/ 92 h 2540"/>
              <a:gd name="T64" fmla="*/ 1505 w 3390"/>
              <a:gd name="T65" fmla="*/ 324 h 2540"/>
              <a:gd name="T66" fmla="*/ 1529 w 3390"/>
              <a:gd name="T67" fmla="*/ 705 h 2540"/>
              <a:gd name="T68" fmla="*/ 1626 w 3390"/>
              <a:gd name="T69" fmla="*/ 626 h 2540"/>
              <a:gd name="T70" fmla="*/ 1745 w 3390"/>
              <a:gd name="T71" fmla="*/ 610 h 2540"/>
              <a:gd name="T72" fmla="*/ 1828 w 3390"/>
              <a:gd name="T73" fmla="*/ 699 h 2540"/>
              <a:gd name="T74" fmla="*/ 1879 w 3390"/>
              <a:gd name="T75" fmla="*/ 406 h 2540"/>
              <a:gd name="T76" fmla="*/ 1904 w 3390"/>
              <a:gd name="T77" fmla="*/ 153 h 2540"/>
              <a:gd name="T78" fmla="*/ 2166 w 3390"/>
              <a:gd name="T79" fmla="*/ 1 h 2540"/>
              <a:gd name="T80" fmla="*/ 2396 w 3390"/>
              <a:gd name="T81" fmla="*/ 155 h 2540"/>
              <a:gd name="T82" fmla="*/ 2582 w 3390"/>
              <a:gd name="T83" fmla="*/ 410 h 2540"/>
              <a:gd name="T84" fmla="*/ 2844 w 3390"/>
              <a:gd name="T85" fmla="*/ 783 h 2540"/>
              <a:gd name="T86" fmla="*/ 3126 w 3390"/>
              <a:gd name="T87" fmla="*/ 1187 h 2540"/>
              <a:gd name="T88" fmla="*/ 3292 w 3390"/>
              <a:gd name="T89" fmla="*/ 1426 h 2540"/>
              <a:gd name="T90" fmla="*/ 3390 w 3390"/>
              <a:gd name="T91" fmla="*/ 1772 h 2540"/>
              <a:gd name="T92" fmla="*/ 3166 w 3390"/>
              <a:gd name="T93" fmla="*/ 2314 h 2540"/>
              <a:gd name="T94" fmla="*/ 2624 w 3390"/>
              <a:gd name="T95" fmla="*/ 2540 h 2540"/>
              <a:gd name="T96" fmla="*/ 2082 w 3390"/>
              <a:gd name="T97" fmla="*/ 2314 h 2540"/>
              <a:gd name="T98" fmla="*/ 1859 w 3390"/>
              <a:gd name="T99" fmla="*/ 1772 h 2540"/>
              <a:gd name="T100" fmla="*/ 1805 w 3390"/>
              <a:gd name="T101" fmla="*/ 1469 h 2540"/>
              <a:gd name="T102" fmla="*/ 1547 w 3390"/>
              <a:gd name="T103" fmla="*/ 1507 h 2540"/>
              <a:gd name="T104" fmla="*/ 1468 w 3390"/>
              <a:gd name="T105" fmla="*/ 2101 h 2540"/>
              <a:gd name="T106" fmla="*/ 1039 w 3390"/>
              <a:gd name="T107" fmla="*/ 2491 h 2540"/>
              <a:gd name="T108" fmla="*/ 442 w 3390"/>
              <a:gd name="T109" fmla="*/ 2466 h 2540"/>
              <a:gd name="T110" fmla="*/ 48 w 3390"/>
              <a:gd name="T111" fmla="*/ 2039 h 2540"/>
              <a:gd name="T112" fmla="*/ 34 w 3390"/>
              <a:gd name="T113" fmla="*/ 1579 h 2540"/>
              <a:gd name="T114" fmla="*/ 170 w 3390"/>
              <a:gd name="T115" fmla="*/ 1318 h 2540"/>
              <a:gd name="T116" fmla="*/ 413 w 3390"/>
              <a:gd name="T117" fmla="*/ 972 h 2540"/>
              <a:gd name="T118" fmla="*/ 703 w 3390"/>
              <a:gd name="T119" fmla="*/ 558 h 2540"/>
              <a:gd name="T120" fmla="*/ 888 w 3390"/>
              <a:gd name="T121" fmla="*/ 294 h 2540"/>
              <a:gd name="T122" fmla="*/ 1124 w 3390"/>
              <a:gd name="T123" fmla="*/ 34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540">
                <a:moveTo>
                  <a:pt x="2622" y="1219"/>
                </a:moveTo>
                <a:lnTo>
                  <a:pt x="2561" y="1223"/>
                </a:lnTo>
                <a:lnTo>
                  <a:pt x="2503" y="1232"/>
                </a:lnTo>
                <a:lnTo>
                  <a:pt x="2447" y="1248"/>
                </a:lnTo>
                <a:lnTo>
                  <a:pt x="2394" y="1269"/>
                </a:lnTo>
                <a:lnTo>
                  <a:pt x="2343" y="1295"/>
                </a:lnTo>
                <a:lnTo>
                  <a:pt x="2296" y="1326"/>
                </a:lnTo>
                <a:lnTo>
                  <a:pt x="2252" y="1361"/>
                </a:lnTo>
                <a:lnTo>
                  <a:pt x="2212" y="1401"/>
                </a:lnTo>
                <a:lnTo>
                  <a:pt x="2176" y="1446"/>
                </a:lnTo>
                <a:lnTo>
                  <a:pt x="2144" y="1493"/>
                </a:lnTo>
                <a:lnTo>
                  <a:pt x="2118" y="1544"/>
                </a:lnTo>
                <a:lnTo>
                  <a:pt x="2097" y="1597"/>
                </a:lnTo>
                <a:lnTo>
                  <a:pt x="2082" y="1653"/>
                </a:lnTo>
                <a:lnTo>
                  <a:pt x="2073" y="1712"/>
                </a:lnTo>
                <a:lnTo>
                  <a:pt x="2070" y="1772"/>
                </a:lnTo>
                <a:lnTo>
                  <a:pt x="2073" y="1832"/>
                </a:lnTo>
                <a:lnTo>
                  <a:pt x="2082" y="1890"/>
                </a:lnTo>
                <a:lnTo>
                  <a:pt x="2097" y="1947"/>
                </a:lnTo>
                <a:lnTo>
                  <a:pt x="2118" y="1999"/>
                </a:lnTo>
                <a:lnTo>
                  <a:pt x="2144" y="2051"/>
                </a:lnTo>
                <a:lnTo>
                  <a:pt x="2176" y="2098"/>
                </a:lnTo>
                <a:lnTo>
                  <a:pt x="2212" y="2142"/>
                </a:lnTo>
                <a:lnTo>
                  <a:pt x="2252" y="2182"/>
                </a:lnTo>
                <a:lnTo>
                  <a:pt x="2296" y="2218"/>
                </a:lnTo>
                <a:lnTo>
                  <a:pt x="2343" y="2249"/>
                </a:lnTo>
                <a:lnTo>
                  <a:pt x="2394" y="2275"/>
                </a:lnTo>
                <a:lnTo>
                  <a:pt x="2447" y="2296"/>
                </a:lnTo>
                <a:lnTo>
                  <a:pt x="2503" y="2312"/>
                </a:lnTo>
                <a:lnTo>
                  <a:pt x="2561" y="2322"/>
                </a:lnTo>
                <a:lnTo>
                  <a:pt x="2622" y="2325"/>
                </a:lnTo>
                <a:lnTo>
                  <a:pt x="2682" y="2322"/>
                </a:lnTo>
                <a:lnTo>
                  <a:pt x="2740" y="2312"/>
                </a:lnTo>
                <a:lnTo>
                  <a:pt x="2795" y="2296"/>
                </a:lnTo>
                <a:lnTo>
                  <a:pt x="2849" y="2275"/>
                </a:lnTo>
                <a:lnTo>
                  <a:pt x="2900" y="2249"/>
                </a:lnTo>
                <a:lnTo>
                  <a:pt x="2947" y="2218"/>
                </a:lnTo>
                <a:lnTo>
                  <a:pt x="2991" y="2182"/>
                </a:lnTo>
                <a:lnTo>
                  <a:pt x="3031" y="2142"/>
                </a:lnTo>
                <a:lnTo>
                  <a:pt x="3067" y="2098"/>
                </a:lnTo>
                <a:lnTo>
                  <a:pt x="3098" y="2051"/>
                </a:lnTo>
                <a:lnTo>
                  <a:pt x="3125" y="1999"/>
                </a:lnTo>
                <a:lnTo>
                  <a:pt x="3146" y="1947"/>
                </a:lnTo>
                <a:lnTo>
                  <a:pt x="3161" y="1890"/>
                </a:lnTo>
                <a:lnTo>
                  <a:pt x="3170" y="1832"/>
                </a:lnTo>
                <a:lnTo>
                  <a:pt x="3173" y="1772"/>
                </a:lnTo>
                <a:lnTo>
                  <a:pt x="3170" y="1712"/>
                </a:lnTo>
                <a:lnTo>
                  <a:pt x="3161" y="1653"/>
                </a:lnTo>
                <a:lnTo>
                  <a:pt x="3146" y="1597"/>
                </a:lnTo>
                <a:lnTo>
                  <a:pt x="3125" y="1544"/>
                </a:lnTo>
                <a:lnTo>
                  <a:pt x="3098" y="1493"/>
                </a:lnTo>
                <a:lnTo>
                  <a:pt x="3067" y="1446"/>
                </a:lnTo>
                <a:lnTo>
                  <a:pt x="3031" y="1401"/>
                </a:lnTo>
                <a:lnTo>
                  <a:pt x="2991" y="1361"/>
                </a:lnTo>
                <a:lnTo>
                  <a:pt x="2947" y="1326"/>
                </a:lnTo>
                <a:lnTo>
                  <a:pt x="2900" y="1295"/>
                </a:lnTo>
                <a:lnTo>
                  <a:pt x="2849" y="1269"/>
                </a:lnTo>
                <a:lnTo>
                  <a:pt x="2795" y="1248"/>
                </a:lnTo>
                <a:lnTo>
                  <a:pt x="2740" y="1232"/>
                </a:lnTo>
                <a:lnTo>
                  <a:pt x="2682" y="1223"/>
                </a:lnTo>
                <a:lnTo>
                  <a:pt x="2622" y="1219"/>
                </a:lnTo>
                <a:close/>
                <a:moveTo>
                  <a:pt x="767" y="1219"/>
                </a:moveTo>
                <a:lnTo>
                  <a:pt x="707" y="1223"/>
                </a:lnTo>
                <a:lnTo>
                  <a:pt x="649" y="1232"/>
                </a:lnTo>
                <a:lnTo>
                  <a:pt x="593" y="1248"/>
                </a:lnTo>
                <a:lnTo>
                  <a:pt x="540" y="1269"/>
                </a:lnTo>
                <a:lnTo>
                  <a:pt x="489" y="1295"/>
                </a:lnTo>
                <a:lnTo>
                  <a:pt x="441" y="1326"/>
                </a:lnTo>
                <a:lnTo>
                  <a:pt x="398" y="1361"/>
                </a:lnTo>
                <a:lnTo>
                  <a:pt x="358" y="1401"/>
                </a:lnTo>
                <a:lnTo>
                  <a:pt x="322" y="1446"/>
                </a:lnTo>
                <a:lnTo>
                  <a:pt x="290" y="1493"/>
                </a:lnTo>
                <a:lnTo>
                  <a:pt x="264" y="1544"/>
                </a:lnTo>
                <a:lnTo>
                  <a:pt x="243" y="1597"/>
                </a:lnTo>
                <a:lnTo>
                  <a:pt x="228" y="1653"/>
                </a:lnTo>
                <a:lnTo>
                  <a:pt x="219" y="1712"/>
                </a:lnTo>
                <a:lnTo>
                  <a:pt x="216" y="1772"/>
                </a:lnTo>
                <a:lnTo>
                  <a:pt x="219" y="1832"/>
                </a:lnTo>
                <a:lnTo>
                  <a:pt x="228" y="1890"/>
                </a:lnTo>
                <a:lnTo>
                  <a:pt x="243" y="1947"/>
                </a:lnTo>
                <a:lnTo>
                  <a:pt x="264" y="1999"/>
                </a:lnTo>
                <a:lnTo>
                  <a:pt x="290" y="2051"/>
                </a:lnTo>
                <a:lnTo>
                  <a:pt x="322" y="2098"/>
                </a:lnTo>
                <a:lnTo>
                  <a:pt x="358" y="2142"/>
                </a:lnTo>
                <a:lnTo>
                  <a:pt x="398" y="2182"/>
                </a:lnTo>
                <a:lnTo>
                  <a:pt x="441" y="2218"/>
                </a:lnTo>
                <a:lnTo>
                  <a:pt x="489" y="2249"/>
                </a:lnTo>
                <a:lnTo>
                  <a:pt x="540" y="2275"/>
                </a:lnTo>
                <a:lnTo>
                  <a:pt x="593" y="2296"/>
                </a:lnTo>
                <a:lnTo>
                  <a:pt x="649" y="2312"/>
                </a:lnTo>
                <a:lnTo>
                  <a:pt x="707" y="2322"/>
                </a:lnTo>
                <a:lnTo>
                  <a:pt x="767" y="2325"/>
                </a:lnTo>
                <a:lnTo>
                  <a:pt x="828" y="2322"/>
                </a:lnTo>
                <a:lnTo>
                  <a:pt x="886" y="2312"/>
                </a:lnTo>
                <a:lnTo>
                  <a:pt x="942" y="2296"/>
                </a:lnTo>
                <a:lnTo>
                  <a:pt x="995" y="2275"/>
                </a:lnTo>
                <a:lnTo>
                  <a:pt x="1046" y="2249"/>
                </a:lnTo>
                <a:lnTo>
                  <a:pt x="1093" y="2218"/>
                </a:lnTo>
                <a:lnTo>
                  <a:pt x="1137" y="2182"/>
                </a:lnTo>
                <a:lnTo>
                  <a:pt x="1177" y="2142"/>
                </a:lnTo>
                <a:lnTo>
                  <a:pt x="1213" y="2098"/>
                </a:lnTo>
                <a:lnTo>
                  <a:pt x="1245" y="2051"/>
                </a:lnTo>
                <a:lnTo>
                  <a:pt x="1271" y="1999"/>
                </a:lnTo>
                <a:lnTo>
                  <a:pt x="1292" y="1947"/>
                </a:lnTo>
                <a:lnTo>
                  <a:pt x="1307" y="1890"/>
                </a:lnTo>
                <a:lnTo>
                  <a:pt x="1316" y="1832"/>
                </a:lnTo>
                <a:lnTo>
                  <a:pt x="1319" y="1772"/>
                </a:lnTo>
                <a:lnTo>
                  <a:pt x="1316" y="1712"/>
                </a:lnTo>
                <a:lnTo>
                  <a:pt x="1307" y="1653"/>
                </a:lnTo>
                <a:lnTo>
                  <a:pt x="1292" y="1597"/>
                </a:lnTo>
                <a:lnTo>
                  <a:pt x="1271" y="1544"/>
                </a:lnTo>
                <a:lnTo>
                  <a:pt x="1245" y="1493"/>
                </a:lnTo>
                <a:lnTo>
                  <a:pt x="1213" y="1446"/>
                </a:lnTo>
                <a:lnTo>
                  <a:pt x="1177" y="1401"/>
                </a:lnTo>
                <a:lnTo>
                  <a:pt x="1137" y="1361"/>
                </a:lnTo>
                <a:lnTo>
                  <a:pt x="1093" y="1326"/>
                </a:lnTo>
                <a:lnTo>
                  <a:pt x="1046" y="1295"/>
                </a:lnTo>
                <a:lnTo>
                  <a:pt x="995" y="1269"/>
                </a:lnTo>
                <a:lnTo>
                  <a:pt x="942" y="1248"/>
                </a:lnTo>
                <a:lnTo>
                  <a:pt x="886" y="1232"/>
                </a:lnTo>
                <a:lnTo>
                  <a:pt x="828" y="1223"/>
                </a:lnTo>
                <a:lnTo>
                  <a:pt x="767" y="1219"/>
                </a:lnTo>
                <a:close/>
                <a:moveTo>
                  <a:pt x="1695" y="886"/>
                </a:moveTo>
                <a:lnTo>
                  <a:pt x="1647" y="887"/>
                </a:lnTo>
                <a:lnTo>
                  <a:pt x="1599" y="891"/>
                </a:lnTo>
                <a:lnTo>
                  <a:pt x="1556" y="896"/>
                </a:lnTo>
                <a:lnTo>
                  <a:pt x="1514" y="905"/>
                </a:lnTo>
                <a:lnTo>
                  <a:pt x="1476" y="915"/>
                </a:lnTo>
                <a:lnTo>
                  <a:pt x="1442" y="927"/>
                </a:lnTo>
                <a:lnTo>
                  <a:pt x="1412" y="941"/>
                </a:lnTo>
                <a:lnTo>
                  <a:pt x="1387" y="956"/>
                </a:lnTo>
                <a:lnTo>
                  <a:pt x="1366" y="973"/>
                </a:lnTo>
                <a:lnTo>
                  <a:pt x="1350" y="991"/>
                </a:lnTo>
                <a:lnTo>
                  <a:pt x="1340" y="1009"/>
                </a:lnTo>
                <a:lnTo>
                  <a:pt x="1337" y="1029"/>
                </a:lnTo>
                <a:lnTo>
                  <a:pt x="1340" y="1048"/>
                </a:lnTo>
                <a:lnTo>
                  <a:pt x="1350" y="1067"/>
                </a:lnTo>
                <a:lnTo>
                  <a:pt x="1366" y="1085"/>
                </a:lnTo>
                <a:lnTo>
                  <a:pt x="1387" y="1100"/>
                </a:lnTo>
                <a:lnTo>
                  <a:pt x="1412" y="1116"/>
                </a:lnTo>
                <a:lnTo>
                  <a:pt x="1442" y="1130"/>
                </a:lnTo>
                <a:lnTo>
                  <a:pt x="1476" y="1143"/>
                </a:lnTo>
                <a:lnTo>
                  <a:pt x="1514" y="1152"/>
                </a:lnTo>
                <a:lnTo>
                  <a:pt x="1556" y="1160"/>
                </a:lnTo>
                <a:lnTo>
                  <a:pt x="1599" y="1167"/>
                </a:lnTo>
                <a:lnTo>
                  <a:pt x="1647" y="1171"/>
                </a:lnTo>
                <a:lnTo>
                  <a:pt x="1695" y="1172"/>
                </a:lnTo>
                <a:lnTo>
                  <a:pt x="1743" y="1171"/>
                </a:lnTo>
                <a:lnTo>
                  <a:pt x="1790" y="1167"/>
                </a:lnTo>
                <a:lnTo>
                  <a:pt x="1834" y="1160"/>
                </a:lnTo>
                <a:lnTo>
                  <a:pt x="1875" y="1152"/>
                </a:lnTo>
                <a:lnTo>
                  <a:pt x="1913" y="1143"/>
                </a:lnTo>
                <a:lnTo>
                  <a:pt x="1947" y="1130"/>
                </a:lnTo>
                <a:lnTo>
                  <a:pt x="1978" y="1116"/>
                </a:lnTo>
                <a:lnTo>
                  <a:pt x="2003" y="1100"/>
                </a:lnTo>
                <a:lnTo>
                  <a:pt x="2024" y="1085"/>
                </a:lnTo>
                <a:lnTo>
                  <a:pt x="2039" y="1067"/>
                </a:lnTo>
                <a:lnTo>
                  <a:pt x="2048" y="1048"/>
                </a:lnTo>
                <a:lnTo>
                  <a:pt x="2052" y="1029"/>
                </a:lnTo>
                <a:lnTo>
                  <a:pt x="2048" y="1009"/>
                </a:lnTo>
                <a:lnTo>
                  <a:pt x="2039" y="991"/>
                </a:lnTo>
                <a:lnTo>
                  <a:pt x="2024" y="973"/>
                </a:lnTo>
                <a:lnTo>
                  <a:pt x="2003" y="956"/>
                </a:lnTo>
                <a:lnTo>
                  <a:pt x="1978" y="941"/>
                </a:lnTo>
                <a:lnTo>
                  <a:pt x="1947" y="927"/>
                </a:lnTo>
                <a:lnTo>
                  <a:pt x="1913" y="915"/>
                </a:lnTo>
                <a:lnTo>
                  <a:pt x="1875" y="905"/>
                </a:lnTo>
                <a:lnTo>
                  <a:pt x="1834" y="896"/>
                </a:lnTo>
                <a:lnTo>
                  <a:pt x="1790" y="891"/>
                </a:lnTo>
                <a:lnTo>
                  <a:pt x="1743" y="887"/>
                </a:lnTo>
                <a:lnTo>
                  <a:pt x="1695" y="886"/>
                </a:lnTo>
                <a:close/>
                <a:moveTo>
                  <a:pt x="2260" y="260"/>
                </a:moveTo>
                <a:lnTo>
                  <a:pt x="2211" y="261"/>
                </a:lnTo>
                <a:lnTo>
                  <a:pt x="2164" y="268"/>
                </a:lnTo>
                <a:lnTo>
                  <a:pt x="2121" y="278"/>
                </a:lnTo>
                <a:lnTo>
                  <a:pt x="2080" y="294"/>
                </a:lnTo>
                <a:lnTo>
                  <a:pt x="2043" y="315"/>
                </a:lnTo>
                <a:lnTo>
                  <a:pt x="2008" y="340"/>
                </a:lnTo>
                <a:lnTo>
                  <a:pt x="1977" y="371"/>
                </a:lnTo>
                <a:lnTo>
                  <a:pt x="1950" y="406"/>
                </a:lnTo>
                <a:lnTo>
                  <a:pt x="1944" y="417"/>
                </a:lnTo>
                <a:lnTo>
                  <a:pt x="1943" y="429"/>
                </a:lnTo>
                <a:lnTo>
                  <a:pt x="1945" y="441"/>
                </a:lnTo>
                <a:lnTo>
                  <a:pt x="1951" y="452"/>
                </a:lnTo>
                <a:lnTo>
                  <a:pt x="1960" y="461"/>
                </a:lnTo>
                <a:lnTo>
                  <a:pt x="1972" y="467"/>
                </a:lnTo>
                <a:lnTo>
                  <a:pt x="1983" y="469"/>
                </a:lnTo>
                <a:lnTo>
                  <a:pt x="1996" y="467"/>
                </a:lnTo>
                <a:lnTo>
                  <a:pt x="2007" y="460"/>
                </a:lnTo>
                <a:lnTo>
                  <a:pt x="2016" y="451"/>
                </a:lnTo>
                <a:lnTo>
                  <a:pt x="2040" y="421"/>
                </a:lnTo>
                <a:lnTo>
                  <a:pt x="2068" y="396"/>
                </a:lnTo>
                <a:lnTo>
                  <a:pt x="2099" y="375"/>
                </a:lnTo>
                <a:lnTo>
                  <a:pt x="2134" y="359"/>
                </a:lnTo>
                <a:lnTo>
                  <a:pt x="2172" y="349"/>
                </a:lnTo>
                <a:lnTo>
                  <a:pt x="2212" y="342"/>
                </a:lnTo>
                <a:lnTo>
                  <a:pt x="2256" y="340"/>
                </a:lnTo>
                <a:lnTo>
                  <a:pt x="2283" y="342"/>
                </a:lnTo>
                <a:lnTo>
                  <a:pt x="2308" y="344"/>
                </a:lnTo>
                <a:lnTo>
                  <a:pt x="2333" y="349"/>
                </a:lnTo>
                <a:lnTo>
                  <a:pt x="2354" y="353"/>
                </a:lnTo>
                <a:lnTo>
                  <a:pt x="2371" y="357"/>
                </a:lnTo>
                <a:lnTo>
                  <a:pt x="2387" y="361"/>
                </a:lnTo>
                <a:lnTo>
                  <a:pt x="2399" y="366"/>
                </a:lnTo>
                <a:lnTo>
                  <a:pt x="2406" y="368"/>
                </a:lnTo>
                <a:lnTo>
                  <a:pt x="2409" y="369"/>
                </a:lnTo>
                <a:lnTo>
                  <a:pt x="2422" y="372"/>
                </a:lnTo>
                <a:lnTo>
                  <a:pt x="2435" y="371"/>
                </a:lnTo>
                <a:lnTo>
                  <a:pt x="2446" y="366"/>
                </a:lnTo>
                <a:lnTo>
                  <a:pt x="2455" y="357"/>
                </a:lnTo>
                <a:lnTo>
                  <a:pt x="2462" y="346"/>
                </a:lnTo>
                <a:lnTo>
                  <a:pt x="2464" y="333"/>
                </a:lnTo>
                <a:lnTo>
                  <a:pt x="2463" y="321"/>
                </a:lnTo>
                <a:lnTo>
                  <a:pt x="2458" y="310"/>
                </a:lnTo>
                <a:lnTo>
                  <a:pt x="2450" y="300"/>
                </a:lnTo>
                <a:lnTo>
                  <a:pt x="2439" y="294"/>
                </a:lnTo>
                <a:lnTo>
                  <a:pt x="2435" y="292"/>
                </a:lnTo>
                <a:lnTo>
                  <a:pt x="2426" y="289"/>
                </a:lnTo>
                <a:lnTo>
                  <a:pt x="2413" y="284"/>
                </a:lnTo>
                <a:lnTo>
                  <a:pt x="2395" y="280"/>
                </a:lnTo>
                <a:lnTo>
                  <a:pt x="2374" y="275"/>
                </a:lnTo>
                <a:lnTo>
                  <a:pt x="2349" y="270"/>
                </a:lnTo>
                <a:lnTo>
                  <a:pt x="2322" y="266"/>
                </a:lnTo>
                <a:lnTo>
                  <a:pt x="2292" y="261"/>
                </a:lnTo>
                <a:lnTo>
                  <a:pt x="2260" y="260"/>
                </a:lnTo>
                <a:close/>
                <a:moveTo>
                  <a:pt x="1130" y="260"/>
                </a:moveTo>
                <a:lnTo>
                  <a:pt x="1097" y="261"/>
                </a:lnTo>
                <a:lnTo>
                  <a:pt x="1068" y="266"/>
                </a:lnTo>
                <a:lnTo>
                  <a:pt x="1041" y="270"/>
                </a:lnTo>
                <a:lnTo>
                  <a:pt x="1015" y="275"/>
                </a:lnTo>
                <a:lnTo>
                  <a:pt x="994" y="280"/>
                </a:lnTo>
                <a:lnTo>
                  <a:pt x="976" y="284"/>
                </a:lnTo>
                <a:lnTo>
                  <a:pt x="964" y="289"/>
                </a:lnTo>
                <a:lnTo>
                  <a:pt x="954" y="292"/>
                </a:lnTo>
                <a:lnTo>
                  <a:pt x="951" y="294"/>
                </a:lnTo>
                <a:lnTo>
                  <a:pt x="940" y="300"/>
                </a:lnTo>
                <a:lnTo>
                  <a:pt x="931" y="310"/>
                </a:lnTo>
                <a:lnTo>
                  <a:pt x="927" y="321"/>
                </a:lnTo>
                <a:lnTo>
                  <a:pt x="925" y="333"/>
                </a:lnTo>
                <a:lnTo>
                  <a:pt x="928" y="346"/>
                </a:lnTo>
                <a:lnTo>
                  <a:pt x="934" y="357"/>
                </a:lnTo>
                <a:lnTo>
                  <a:pt x="944" y="366"/>
                </a:lnTo>
                <a:lnTo>
                  <a:pt x="955" y="371"/>
                </a:lnTo>
                <a:lnTo>
                  <a:pt x="968" y="372"/>
                </a:lnTo>
                <a:lnTo>
                  <a:pt x="981" y="369"/>
                </a:lnTo>
                <a:lnTo>
                  <a:pt x="983" y="368"/>
                </a:lnTo>
                <a:lnTo>
                  <a:pt x="990" y="366"/>
                </a:lnTo>
                <a:lnTo>
                  <a:pt x="1002" y="362"/>
                </a:lnTo>
                <a:lnTo>
                  <a:pt x="1016" y="358"/>
                </a:lnTo>
                <a:lnTo>
                  <a:pt x="1034" y="353"/>
                </a:lnTo>
                <a:lnTo>
                  <a:pt x="1055" y="349"/>
                </a:lnTo>
                <a:lnTo>
                  <a:pt x="1078" y="346"/>
                </a:lnTo>
                <a:lnTo>
                  <a:pt x="1103" y="342"/>
                </a:lnTo>
                <a:lnTo>
                  <a:pt x="1130" y="341"/>
                </a:lnTo>
                <a:lnTo>
                  <a:pt x="1157" y="341"/>
                </a:lnTo>
                <a:lnTo>
                  <a:pt x="1186" y="343"/>
                </a:lnTo>
                <a:lnTo>
                  <a:pt x="1215" y="348"/>
                </a:lnTo>
                <a:lnTo>
                  <a:pt x="1244" y="356"/>
                </a:lnTo>
                <a:lnTo>
                  <a:pt x="1272" y="367"/>
                </a:lnTo>
                <a:lnTo>
                  <a:pt x="1300" y="381"/>
                </a:lnTo>
                <a:lnTo>
                  <a:pt x="1326" y="400"/>
                </a:lnTo>
                <a:lnTo>
                  <a:pt x="1351" y="423"/>
                </a:lnTo>
                <a:lnTo>
                  <a:pt x="1373" y="451"/>
                </a:lnTo>
                <a:lnTo>
                  <a:pt x="1382" y="460"/>
                </a:lnTo>
                <a:lnTo>
                  <a:pt x="1394" y="467"/>
                </a:lnTo>
                <a:lnTo>
                  <a:pt x="1407" y="469"/>
                </a:lnTo>
                <a:lnTo>
                  <a:pt x="1418" y="467"/>
                </a:lnTo>
                <a:lnTo>
                  <a:pt x="1430" y="461"/>
                </a:lnTo>
                <a:lnTo>
                  <a:pt x="1439" y="452"/>
                </a:lnTo>
                <a:lnTo>
                  <a:pt x="1445" y="441"/>
                </a:lnTo>
                <a:lnTo>
                  <a:pt x="1447" y="429"/>
                </a:lnTo>
                <a:lnTo>
                  <a:pt x="1446" y="416"/>
                </a:lnTo>
                <a:lnTo>
                  <a:pt x="1439" y="404"/>
                </a:lnTo>
                <a:lnTo>
                  <a:pt x="1412" y="370"/>
                </a:lnTo>
                <a:lnTo>
                  <a:pt x="1381" y="340"/>
                </a:lnTo>
                <a:lnTo>
                  <a:pt x="1347" y="315"/>
                </a:lnTo>
                <a:lnTo>
                  <a:pt x="1309" y="294"/>
                </a:lnTo>
                <a:lnTo>
                  <a:pt x="1269" y="278"/>
                </a:lnTo>
                <a:lnTo>
                  <a:pt x="1225" y="268"/>
                </a:lnTo>
                <a:lnTo>
                  <a:pt x="1178" y="261"/>
                </a:lnTo>
                <a:lnTo>
                  <a:pt x="1130" y="260"/>
                </a:lnTo>
                <a:close/>
                <a:moveTo>
                  <a:pt x="1249" y="0"/>
                </a:moveTo>
                <a:lnTo>
                  <a:pt x="1288" y="3"/>
                </a:lnTo>
                <a:lnTo>
                  <a:pt x="1326" y="12"/>
                </a:lnTo>
                <a:lnTo>
                  <a:pt x="1361" y="25"/>
                </a:lnTo>
                <a:lnTo>
                  <a:pt x="1394" y="44"/>
                </a:lnTo>
                <a:lnTo>
                  <a:pt x="1424" y="67"/>
                </a:lnTo>
                <a:lnTo>
                  <a:pt x="1449" y="92"/>
                </a:lnTo>
                <a:lnTo>
                  <a:pt x="1470" y="121"/>
                </a:lnTo>
                <a:lnTo>
                  <a:pt x="1485" y="153"/>
                </a:lnTo>
                <a:lnTo>
                  <a:pt x="1494" y="186"/>
                </a:lnTo>
                <a:lnTo>
                  <a:pt x="1495" y="194"/>
                </a:lnTo>
                <a:lnTo>
                  <a:pt x="1496" y="209"/>
                </a:lnTo>
                <a:lnTo>
                  <a:pt x="1498" y="230"/>
                </a:lnTo>
                <a:lnTo>
                  <a:pt x="1500" y="257"/>
                </a:lnTo>
                <a:lnTo>
                  <a:pt x="1502" y="289"/>
                </a:lnTo>
                <a:lnTo>
                  <a:pt x="1505" y="324"/>
                </a:lnTo>
                <a:lnTo>
                  <a:pt x="1508" y="364"/>
                </a:lnTo>
                <a:lnTo>
                  <a:pt x="1511" y="406"/>
                </a:lnTo>
                <a:lnTo>
                  <a:pt x="1513" y="450"/>
                </a:lnTo>
                <a:lnTo>
                  <a:pt x="1516" y="494"/>
                </a:lnTo>
                <a:lnTo>
                  <a:pt x="1519" y="539"/>
                </a:lnTo>
                <a:lnTo>
                  <a:pt x="1521" y="583"/>
                </a:lnTo>
                <a:lnTo>
                  <a:pt x="1525" y="626"/>
                </a:lnTo>
                <a:lnTo>
                  <a:pt x="1527" y="667"/>
                </a:lnTo>
                <a:lnTo>
                  <a:pt x="1529" y="705"/>
                </a:lnTo>
                <a:lnTo>
                  <a:pt x="1547" y="703"/>
                </a:lnTo>
                <a:lnTo>
                  <a:pt x="1561" y="699"/>
                </a:lnTo>
                <a:lnTo>
                  <a:pt x="1573" y="693"/>
                </a:lnTo>
                <a:lnTo>
                  <a:pt x="1582" y="685"/>
                </a:lnTo>
                <a:lnTo>
                  <a:pt x="1591" y="675"/>
                </a:lnTo>
                <a:lnTo>
                  <a:pt x="1599" y="665"/>
                </a:lnTo>
                <a:lnTo>
                  <a:pt x="1607" y="652"/>
                </a:lnTo>
                <a:lnTo>
                  <a:pt x="1615" y="639"/>
                </a:lnTo>
                <a:lnTo>
                  <a:pt x="1626" y="626"/>
                </a:lnTo>
                <a:lnTo>
                  <a:pt x="1638" y="613"/>
                </a:lnTo>
                <a:lnTo>
                  <a:pt x="1643" y="610"/>
                </a:lnTo>
                <a:lnTo>
                  <a:pt x="1654" y="609"/>
                </a:lnTo>
                <a:lnTo>
                  <a:pt x="1669" y="607"/>
                </a:lnTo>
                <a:lnTo>
                  <a:pt x="1685" y="607"/>
                </a:lnTo>
                <a:lnTo>
                  <a:pt x="1703" y="607"/>
                </a:lnTo>
                <a:lnTo>
                  <a:pt x="1720" y="607"/>
                </a:lnTo>
                <a:lnTo>
                  <a:pt x="1735" y="609"/>
                </a:lnTo>
                <a:lnTo>
                  <a:pt x="1745" y="610"/>
                </a:lnTo>
                <a:lnTo>
                  <a:pt x="1752" y="613"/>
                </a:lnTo>
                <a:lnTo>
                  <a:pt x="1764" y="626"/>
                </a:lnTo>
                <a:lnTo>
                  <a:pt x="1774" y="639"/>
                </a:lnTo>
                <a:lnTo>
                  <a:pt x="1782" y="652"/>
                </a:lnTo>
                <a:lnTo>
                  <a:pt x="1791" y="665"/>
                </a:lnTo>
                <a:lnTo>
                  <a:pt x="1798" y="675"/>
                </a:lnTo>
                <a:lnTo>
                  <a:pt x="1806" y="685"/>
                </a:lnTo>
                <a:lnTo>
                  <a:pt x="1816" y="693"/>
                </a:lnTo>
                <a:lnTo>
                  <a:pt x="1828" y="699"/>
                </a:lnTo>
                <a:lnTo>
                  <a:pt x="1842" y="703"/>
                </a:lnTo>
                <a:lnTo>
                  <a:pt x="1860" y="705"/>
                </a:lnTo>
                <a:lnTo>
                  <a:pt x="1862" y="667"/>
                </a:lnTo>
                <a:lnTo>
                  <a:pt x="1865" y="626"/>
                </a:lnTo>
                <a:lnTo>
                  <a:pt x="1868" y="583"/>
                </a:lnTo>
                <a:lnTo>
                  <a:pt x="1871" y="539"/>
                </a:lnTo>
                <a:lnTo>
                  <a:pt x="1873" y="494"/>
                </a:lnTo>
                <a:lnTo>
                  <a:pt x="1876" y="450"/>
                </a:lnTo>
                <a:lnTo>
                  <a:pt x="1879" y="406"/>
                </a:lnTo>
                <a:lnTo>
                  <a:pt x="1881" y="364"/>
                </a:lnTo>
                <a:lnTo>
                  <a:pt x="1884" y="324"/>
                </a:lnTo>
                <a:lnTo>
                  <a:pt x="1886" y="289"/>
                </a:lnTo>
                <a:lnTo>
                  <a:pt x="1889" y="257"/>
                </a:lnTo>
                <a:lnTo>
                  <a:pt x="1891" y="230"/>
                </a:lnTo>
                <a:lnTo>
                  <a:pt x="1893" y="209"/>
                </a:lnTo>
                <a:lnTo>
                  <a:pt x="1894" y="194"/>
                </a:lnTo>
                <a:lnTo>
                  <a:pt x="1895" y="186"/>
                </a:lnTo>
                <a:lnTo>
                  <a:pt x="1904" y="153"/>
                </a:lnTo>
                <a:lnTo>
                  <a:pt x="1920" y="121"/>
                </a:lnTo>
                <a:lnTo>
                  <a:pt x="1940" y="92"/>
                </a:lnTo>
                <a:lnTo>
                  <a:pt x="1965" y="67"/>
                </a:lnTo>
                <a:lnTo>
                  <a:pt x="1995" y="44"/>
                </a:lnTo>
                <a:lnTo>
                  <a:pt x="2028" y="25"/>
                </a:lnTo>
                <a:lnTo>
                  <a:pt x="2063" y="12"/>
                </a:lnTo>
                <a:lnTo>
                  <a:pt x="2101" y="3"/>
                </a:lnTo>
                <a:lnTo>
                  <a:pt x="2140" y="0"/>
                </a:lnTo>
                <a:lnTo>
                  <a:pt x="2166" y="1"/>
                </a:lnTo>
                <a:lnTo>
                  <a:pt x="2192" y="5"/>
                </a:lnTo>
                <a:lnTo>
                  <a:pt x="2217" y="12"/>
                </a:lnTo>
                <a:lnTo>
                  <a:pt x="2241" y="21"/>
                </a:lnTo>
                <a:lnTo>
                  <a:pt x="2265" y="34"/>
                </a:lnTo>
                <a:lnTo>
                  <a:pt x="2289" y="50"/>
                </a:lnTo>
                <a:lnTo>
                  <a:pt x="2315" y="70"/>
                </a:lnTo>
                <a:lnTo>
                  <a:pt x="2340" y="94"/>
                </a:lnTo>
                <a:lnTo>
                  <a:pt x="2367" y="122"/>
                </a:lnTo>
                <a:lnTo>
                  <a:pt x="2396" y="155"/>
                </a:lnTo>
                <a:lnTo>
                  <a:pt x="2426" y="193"/>
                </a:lnTo>
                <a:lnTo>
                  <a:pt x="2458" y="235"/>
                </a:lnTo>
                <a:lnTo>
                  <a:pt x="2494" y="283"/>
                </a:lnTo>
                <a:lnTo>
                  <a:pt x="2501" y="294"/>
                </a:lnTo>
                <a:lnTo>
                  <a:pt x="2511" y="310"/>
                </a:lnTo>
                <a:lnTo>
                  <a:pt x="2525" y="329"/>
                </a:lnTo>
                <a:lnTo>
                  <a:pt x="2542" y="352"/>
                </a:lnTo>
                <a:lnTo>
                  <a:pt x="2561" y="379"/>
                </a:lnTo>
                <a:lnTo>
                  <a:pt x="2582" y="410"/>
                </a:lnTo>
                <a:lnTo>
                  <a:pt x="2605" y="442"/>
                </a:lnTo>
                <a:lnTo>
                  <a:pt x="2631" y="479"/>
                </a:lnTo>
                <a:lnTo>
                  <a:pt x="2658" y="517"/>
                </a:lnTo>
                <a:lnTo>
                  <a:pt x="2686" y="558"/>
                </a:lnTo>
                <a:lnTo>
                  <a:pt x="2717" y="600"/>
                </a:lnTo>
                <a:lnTo>
                  <a:pt x="2747" y="645"/>
                </a:lnTo>
                <a:lnTo>
                  <a:pt x="2779" y="690"/>
                </a:lnTo>
                <a:lnTo>
                  <a:pt x="2811" y="736"/>
                </a:lnTo>
                <a:lnTo>
                  <a:pt x="2844" y="783"/>
                </a:lnTo>
                <a:lnTo>
                  <a:pt x="2878" y="831"/>
                </a:lnTo>
                <a:lnTo>
                  <a:pt x="2910" y="878"/>
                </a:lnTo>
                <a:lnTo>
                  <a:pt x="2944" y="925"/>
                </a:lnTo>
                <a:lnTo>
                  <a:pt x="2976" y="972"/>
                </a:lnTo>
                <a:lnTo>
                  <a:pt x="3008" y="1017"/>
                </a:lnTo>
                <a:lnTo>
                  <a:pt x="3040" y="1062"/>
                </a:lnTo>
                <a:lnTo>
                  <a:pt x="3070" y="1106"/>
                </a:lnTo>
                <a:lnTo>
                  <a:pt x="3098" y="1147"/>
                </a:lnTo>
                <a:lnTo>
                  <a:pt x="3126" y="1187"/>
                </a:lnTo>
                <a:lnTo>
                  <a:pt x="3152" y="1224"/>
                </a:lnTo>
                <a:lnTo>
                  <a:pt x="3176" y="1258"/>
                </a:lnTo>
                <a:lnTo>
                  <a:pt x="3198" y="1290"/>
                </a:lnTo>
                <a:lnTo>
                  <a:pt x="3218" y="1318"/>
                </a:lnTo>
                <a:lnTo>
                  <a:pt x="3236" y="1344"/>
                </a:lnTo>
                <a:lnTo>
                  <a:pt x="3251" y="1366"/>
                </a:lnTo>
                <a:lnTo>
                  <a:pt x="3264" y="1383"/>
                </a:lnTo>
                <a:lnTo>
                  <a:pt x="3272" y="1395"/>
                </a:lnTo>
                <a:lnTo>
                  <a:pt x="3292" y="1426"/>
                </a:lnTo>
                <a:lnTo>
                  <a:pt x="3310" y="1460"/>
                </a:lnTo>
                <a:lnTo>
                  <a:pt x="3327" y="1498"/>
                </a:lnTo>
                <a:lnTo>
                  <a:pt x="3343" y="1538"/>
                </a:lnTo>
                <a:lnTo>
                  <a:pt x="3356" y="1579"/>
                </a:lnTo>
                <a:lnTo>
                  <a:pt x="3368" y="1622"/>
                </a:lnTo>
                <a:lnTo>
                  <a:pt x="3377" y="1663"/>
                </a:lnTo>
                <a:lnTo>
                  <a:pt x="3385" y="1702"/>
                </a:lnTo>
                <a:lnTo>
                  <a:pt x="3389" y="1738"/>
                </a:lnTo>
                <a:lnTo>
                  <a:pt x="3390" y="1772"/>
                </a:lnTo>
                <a:lnTo>
                  <a:pt x="3387" y="1842"/>
                </a:lnTo>
                <a:lnTo>
                  <a:pt x="3378" y="1910"/>
                </a:lnTo>
                <a:lnTo>
                  <a:pt x="3363" y="1976"/>
                </a:lnTo>
                <a:lnTo>
                  <a:pt x="3343" y="2039"/>
                </a:lnTo>
                <a:lnTo>
                  <a:pt x="3316" y="2101"/>
                </a:lnTo>
                <a:lnTo>
                  <a:pt x="3286" y="2160"/>
                </a:lnTo>
                <a:lnTo>
                  <a:pt x="3250" y="2214"/>
                </a:lnTo>
                <a:lnTo>
                  <a:pt x="3210" y="2267"/>
                </a:lnTo>
                <a:lnTo>
                  <a:pt x="3166" y="2314"/>
                </a:lnTo>
                <a:lnTo>
                  <a:pt x="3117" y="2358"/>
                </a:lnTo>
                <a:lnTo>
                  <a:pt x="3066" y="2398"/>
                </a:lnTo>
                <a:lnTo>
                  <a:pt x="3011" y="2434"/>
                </a:lnTo>
                <a:lnTo>
                  <a:pt x="2952" y="2466"/>
                </a:lnTo>
                <a:lnTo>
                  <a:pt x="2891" y="2491"/>
                </a:lnTo>
                <a:lnTo>
                  <a:pt x="2827" y="2512"/>
                </a:lnTo>
                <a:lnTo>
                  <a:pt x="2762" y="2527"/>
                </a:lnTo>
                <a:lnTo>
                  <a:pt x="2693" y="2536"/>
                </a:lnTo>
                <a:lnTo>
                  <a:pt x="2624" y="2540"/>
                </a:lnTo>
                <a:lnTo>
                  <a:pt x="2553" y="2536"/>
                </a:lnTo>
                <a:lnTo>
                  <a:pt x="2486" y="2527"/>
                </a:lnTo>
                <a:lnTo>
                  <a:pt x="2420" y="2512"/>
                </a:lnTo>
                <a:lnTo>
                  <a:pt x="2357" y="2491"/>
                </a:lnTo>
                <a:lnTo>
                  <a:pt x="2296" y="2466"/>
                </a:lnTo>
                <a:lnTo>
                  <a:pt x="2237" y="2434"/>
                </a:lnTo>
                <a:lnTo>
                  <a:pt x="2182" y="2398"/>
                </a:lnTo>
                <a:lnTo>
                  <a:pt x="2131" y="2358"/>
                </a:lnTo>
                <a:lnTo>
                  <a:pt x="2082" y="2314"/>
                </a:lnTo>
                <a:lnTo>
                  <a:pt x="2038" y="2267"/>
                </a:lnTo>
                <a:lnTo>
                  <a:pt x="1998" y="2214"/>
                </a:lnTo>
                <a:lnTo>
                  <a:pt x="1963" y="2160"/>
                </a:lnTo>
                <a:lnTo>
                  <a:pt x="1933" y="2101"/>
                </a:lnTo>
                <a:lnTo>
                  <a:pt x="1906" y="2039"/>
                </a:lnTo>
                <a:lnTo>
                  <a:pt x="1886" y="1976"/>
                </a:lnTo>
                <a:lnTo>
                  <a:pt x="1871" y="1910"/>
                </a:lnTo>
                <a:lnTo>
                  <a:pt x="1862" y="1842"/>
                </a:lnTo>
                <a:lnTo>
                  <a:pt x="1859" y="1772"/>
                </a:lnTo>
                <a:lnTo>
                  <a:pt x="1859" y="1578"/>
                </a:lnTo>
                <a:lnTo>
                  <a:pt x="1858" y="1557"/>
                </a:lnTo>
                <a:lnTo>
                  <a:pt x="1857" y="1538"/>
                </a:lnTo>
                <a:lnTo>
                  <a:pt x="1855" y="1522"/>
                </a:lnTo>
                <a:lnTo>
                  <a:pt x="1850" y="1507"/>
                </a:lnTo>
                <a:lnTo>
                  <a:pt x="1843" y="1494"/>
                </a:lnTo>
                <a:lnTo>
                  <a:pt x="1834" y="1484"/>
                </a:lnTo>
                <a:lnTo>
                  <a:pt x="1821" y="1475"/>
                </a:lnTo>
                <a:lnTo>
                  <a:pt x="1805" y="1469"/>
                </a:lnTo>
                <a:lnTo>
                  <a:pt x="1787" y="1466"/>
                </a:lnTo>
                <a:lnTo>
                  <a:pt x="1762" y="1465"/>
                </a:lnTo>
                <a:lnTo>
                  <a:pt x="1627" y="1465"/>
                </a:lnTo>
                <a:lnTo>
                  <a:pt x="1603" y="1466"/>
                </a:lnTo>
                <a:lnTo>
                  <a:pt x="1584" y="1469"/>
                </a:lnTo>
                <a:lnTo>
                  <a:pt x="1570" y="1475"/>
                </a:lnTo>
                <a:lnTo>
                  <a:pt x="1559" y="1484"/>
                </a:lnTo>
                <a:lnTo>
                  <a:pt x="1552" y="1494"/>
                </a:lnTo>
                <a:lnTo>
                  <a:pt x="1547" y="1507"/>
                </a:lnTo>
                <a:lnTo>
                  <a:pt x="1545" y="1522"/>
                </a:lnTo>
                <a:lnTo>
                  <a:pt x="1543" y="1538"/>
                </a:lnTo>
                <a:lnTo>
                  <a:pt x="1542" y="1557"/>
                </a:lnTo>
                <a:lnTo>
                  <a:pt x="1542" y="1772"/>
                </a:lnTo>
                <a:lnTo>
                  <a:pt x="1539" y="1842"/>
                </a:lnTo>
                <a:lnTo>
                  <a:pt x="1530" y="1910"/>
                </a:lnTo>
                <a:lnTo>
                  <a:pt x="1515" y="1976"/>
                </a:lnTo>
                <a:lnTo>
                  <a:pt x="1494" y="2039"/>
                </a:lnTo>
                <a:lnTo>
                  <a:pt x="1468" y="2101"/>
                </a:lnTo>
                <a:lnTo>
                  <a:pt x="1437" y="2160"/>
                </a:lnTo>
                <a:lnTo>
                  <a:pt x="1401" y="2214"/>
                </a:lnTo>
                <a:lnTo>
                  <a:pt x="1360" y="2267"/>
                </a:lnTo>
                <a:lnTo>
                  <a:pt x="1316" y="2314"/>
                </a:lnTo>
                <a:lnTo>
                  <a:pt x="1268" y="2358"/>
                </a:lnTo>
                <a:lnTo>
                  <a:pt x="1215" y="2398"/>
                </a:lnTo>
                <a:lnTo>
                  <a:pt x="1159" y="2434"/>
                </a:lnTo>
                <a:lnTo>
                  <a:pt x="1102" y="2466"/>
                </a:lnTo>
                <a:lnTo>
                  <a:pt x="1039" y="2491"/>
                </a:lnTo>
                <a:lnTo>
                  <a:pt x="976" y="2512"/>
                </a:lnTo>
                <a:lnTo>
                  <a:pt x="910" y="2527"/>
                </a:lnTo>
                <a:lnTo>
                  <a:pt x="842" y="2536"/>
                </a:lnTo>
                <a:lnTo>
                  <a:pt x="772" y="2540"/>
                </a:lnTo>
                <a:lnTo>
                  <a:pt x="702" y="2536"/>
                </a:lnTo>
                <a:lnTo>
                  <a:pt x="633" y="2527"/>
                </a:lnTo>
                <a:lnTo>
                  <a:pt x="568" y="2512"/>
                </a:lnTo>
                <a:lnTo>
                  <a:pt x="504" y="2491"/>
                </a:lnTo>
                <a:lnTo>
                  <a:pt x="442" y="2466"/>
                </a:lnTo>
                <a:lnTo>
                  <a:pt x="383" y="2434"/>
                </a:lnTo>
                <a:lnTo>
                  <a:pt x="328" y="2398"/>
                </a:lnTo>
                <a:lnTo>
                  <a:pt x="276" y="2358"/>
                </a:lnTo>
                <a:lnTo>
                  <a:pt x="227" y="2314"/>
                </a:lnTo>
                <a:lnTo>
                  <a:pt x="182" y="2267"/>
                </a:lnTo>
                <a:lnTo>
                  <a:pt x="142" y="2214"/>
                </a:lnTo>
                <a:lnTo>
                  <a:pt x="106" y="2160"/>
                </a:lnTo>
                <a:lnTo>
                  <a:pt x="75" y="2101"/>
                </a:lnTo>
                <a:lnTo>
                  <a:pt x="48" y="2039"/>
                </a:lnTo>
                <a:lnTo>
                  <a:pt x="27" y="1976"/>
                </a:lnTo>
                <a:lnTo>
                  <a:pt x="13" y="1910"/>
                </a:lnTo>
                <a:lnTo>
                  <a:pt x="3" y="1842"/>
                </a:lnTo>
                <a:lnTo>
                  <a:pt x="0" y="1772"/>
                </a:lnTo>
                <a:lnTo>
                  <a:pt x="1" y="1738"/>
                </a:lnTo>
                <a:lnTo>
                  <a:pt x="6" y="1702"/>
                </a:lnTo>
                <a:lnTo>
                  <a:pt x="13" y="1663"/>
                </a:lnTo>
                <a:lnTo>
                  <a:pt x="22" y="1622"/>
                </a:lnTo>
                <a:lnTo>
                  <a:pt x="34" y="1579"/>
                </a:lnTo>
                <a:lnTo>
                  <a:pt x="47" y="1538"/>
                </a:lnTo>
                <a:lnTo>
                  <a:pt x="62" y="1498"/>
                </a:lnTo>
                <a:lnTo>
                  <a:pt x="79" y="1460"/>
                </a:lnTo>
                <a:lnTo>
                  <a:pt x="98" y="1426"/>
                </a:lnTo>
                <a:lnTo>
                  <a:pt x="117" y="1395"/>
                </a:lnTo>
                <a:lnTo>
                  <a:pt x="126" y="1383"/>
                </a:lnTo>
                <a:lnTo>
                  <a:pt x="138" y="1366"/>
                </a:lnTo>
                <a:lnTo>
                  <a:pt x="153" y="1344"/>
                </a:lnTo>
                <a:lnTo>
                  <a:pt x="170" y="1318"/>
                </a:lnTo>
                <a:lnTo>
                  <a:pt x="190" y="1290"/>
                </a:lnTo>
                <a:lnTo>
                  <a:pt x="213" y="1258"/>
                </a:lnTo>
                <a:lnTo>
                  <a:pt x="237" y="1224"/>
                </a:lnTo>
                <a:lnTo>
                  <a:pt x="263" y="1187"/>
                </a:lnTo>
                <a:lnTo>
                  <a:pt x="290" y="1147"/>
                </a:lnTo>
                <a:lnTo>
                  <a:pt x="320" y="1106"/>
                </a:lnTo>
                <a:lnTo>
                  <a:pt x="350" y="1062"/>
                </a:lnTo>
                <a:lnTo>
                  <a:pt x="381" y="1017"/>
                </a:lnTo>
                <a:lnTo>
                  <a:pt x="413" y="972"/>
                </a:lnTo>
                <a:lnTo>
                  <a:pt x="446" y="925"/>
                </a:lnTo>
                <a:lnTo>
                  <a:pt x="479" y="878"/>
                </a:lnTo>
                <a:lnTo>
                  <a:pt x="512" y="831"/>
                </a:lnTo>
                <a:lnTo>
                  <a:pt x="545" y="783"/>
                </a:lnTo>
                <a:lnTo>
                  <a:pt x="578" y="736"/>
                </a:lnTo>
                <a:lnTo>
                  <a:pt x="610" y="690"/>
                </a:lnTo>
                <a:lnTo>
                  <a:pt x="642" y="645"/>
                </a:lnTo>
                <a:lnTo>
                  <a:pt x="673" y="600"/>
                </a:lnTo>
                <a:lnTo>
                  <a:pt x="703" y="558"/>
                </a:lnTo>
                <a:lnTo>
                  <a:pt x="731" y="517"/>
                </a:lnTo>
                <a:lnTo>
                  <a:pt x="759" y="479"/>
                </a:lnTo>
                <a:lnTo>
                  <a:pt x="784" y="442"/>
                </a:lnTo>
                <a:lnTo>
                  <a:pt x="807" y="410"/>
                </a:lnTo>
                <a:lnTo>
                  <a:pt x="828" y="379"/>
                </a:lnTo>
                <a:lnTo>
                  <a:pt x="847" y="352"/>
                </a:lnTo>
                <a:lnTo>
                  <a:pt x="864" y="329"/>
                </a:lnTo>
                <a:lnTo>
                  <a:pt x="877" y="310"/>
                </a:lnTo>
                <a:lnTo>
                  <a:pt x="888" y="294"/>
                </a:lnTo>
                <a:lnTo>
                  <a:pt x="895" y="283"/>
                </a:lnTo>
                <a:lnTo>
                  <a:pt x="931" y="235"/>
                </a:lnTo>
                <a:lnTo>
                  <a:pt x="963" y="193"/>
                </a:lnTo>
                <a:lnTo>
                  <a:pt x="993" y="155"/>
                </a:lnTo>
                <a:lnTo>
                  <a:pt x="1022" y="122"/>
                </a:lnTo>
                <a:lnTo>
                  <a:pt x="1049" y="94"/>
                </a:lnTo>
                <a:lnTo>
                  <a:pt x="1075" y="70"/>
                </a:lnTo>
                <a:lnTo>
                  <a:pt x="1099" y="50"/>
                </a:lnTo>
                <a:lnTo>
                  <a:pt x="1124" y="34"/>
                </a:lnTo>
                <a:lnTo>
                  <a:pt x="1148" y="21"/>
                </a:lnTo>
                <a:lnTo>
                  <a:pt x="1172" y="12"/>
                </a:lnTo>
                <a:lnTo>
                  <a:pt x="1197" y="5"/>
                </a:lnTo>
                <a:lnTo>
                  <a:pt x="1223" y="1"/>
                </a:lnTo>
                <a:lnTo>
                  <a:pt x="12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14"/>
          <p:cNvGrpSpPr>
            <a:grpSpLocks noChangeAspect="1"/>
          </p:cNvGrpSpPr>
          <p:nvPr/>
        </p:nvGrpSpPr>
        <p:grpSpPr bwMode="auto">
          <a:xfrm>
            <a:off x="6348678" y="2285867"/>
            <a:ext cx="713776" cy="692800"/>
            <a:chOff x="638" y="291"/>
            <a:chExt cx="554" cy="538"/>
          </a:xfrm>
          <a:solidFill>
            <a:schemeClr val="bg1"/>
          </a:solidFill>
        </p:grpSpPr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26"/>
          <p:cNvSpPr>
            <a:spLocks noEditPoints="1"/>
          </p:cNvSpPr>
          <p:nvPr/>
        </p:nvSpPr>
        <p:spPr bwMode="auto">
          <a:xfrm>
            <a:off x="6552416" y="3578143"/>
            <a:ext cx="355785" cy="695325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6CCA5CD-23FD-30B7-A1E6-93AFD6CBD6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1262541" y="1598381"/>
            <a:ext cx="1815306" cy="4337487"/>
            <a:chOff x="4361" y="855"/>
            <a:chExt cx="919" cy="2197"/>
          </a:xfrm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1725" y="2487743"/>
            <a:ext cx="3850674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21725" y="3047301"/>
            <a:ext cx="3850674" cy="170598"/>
            <a:chOff x="1078173" y="3022977"/>
            <a:chExt cx="3848669" cy="170598"/>
          </a:xfrm>
        </p:grpSpPr>
        <p:sp>
          <p:nvSpPr>
            <p:cNvPr id="6" name="Rounded Rectangle 5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60060" y="3074157"/>
              <a:ext cx="1463040" cy="6823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21725" y="3606859"/>
            <a:ext cx="3850674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21725" y="4166417"/>
            <a:ext cx="3850674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9077" y="3492103"/>
            <a:ext cx="1397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9077" y="2932545"/>
            <a:ext cx="1397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9076" y="2372987"/>
            <a:ext cx="1397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9076" y="4051661"/>
            <a:ext cx="1397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04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3276762" y="1598381"/>
            <a:ext cx="1373774" cy="4295854"/>
            <a:chOff x="2681" y="545"/>
            <a:chExt cx="816" cy="2553"/>
          </a:xfrm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2520643" y="1979262"/>
            <a:ext cx="1022961" cy="4104801"/>
            <a:chOff x="4369" y="343"/>
            <a:chExt cx="610" cy="2449"/>
          </a:xfrm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5419075" y="4840731"/>
            <a:ext cx="5353324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www.incose.org/symp2024 #INCOSEIS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4B41C4-1474-8D42-B330-D2828683839D}" type="slidenum">
              <a:rPr lang="en-US" smtClean="0"/>
              <a:t>9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D34558A-1734-4957-216B-A579201666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2-6 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IS2024 Slide Light">
  <a:themeElements>
    <a:clrScheme name="INCOSE">
      <a:dk1>
        <a:srgbClr val="2B70AC"/>
      </a:dk1>
      <a:lt1>
        <a:srgbClr val="FFFFFF"/>
      </a:lt1>
      <a:dk2>
        <a:srgbClr val="0E2434"/>
      </a:dk2>
      <a:lt2>
        <a:srgbClr val="FECB38"/>
      </a:lt2>
      <a:accent1>
        <a:srgbClr val="799056"/>
      </a:accent1>
      <a:accent2>
        <a:srgbClr val="E65341"/>
      </a:accent2>
      <a:accent3>
        <a:srgbClr val="4B80C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2024_slide.potx" id="{E9F34B71-54A7-4408-B28F-5AB154F362E0}" vid="{2C58E6D8-7804-4D02-A4E3-944AC1D2716B}"/>
    </a:ext>
  </a:extLst>
</a:theme>
</file>

<file path=ppt/theme/theme2.xml><?xml version="1.0" encoding="utf-8"?>
<a:theme xmlns:a="http://schemas.openxmlformats.org/drawingml/2006/main" name="IS2024 Slide Dark">
  <a:themeElements>
    <a:clrScheme name="INCOSE">
      <a:dk1>
        <a:srgbClr val="2B70AC"/>
      </a:dk1>
      <a:lt1>
        <a:srgbClr val="FFFFFF"/>
      </a:lt1>
      <a:dk2>
        <a:srgbClr val="0E2434"/>
      </a:dk2>
      <a:lt2>
        <a:srgbClr val="FECB38"/>
      </a:lt2>
      <a:accent1>
        <a:srgbClr val="799056"/>
      </a:accent1>
      <a:accent2>
        <a:srgbClr val="E65341"/>
      </a:accent2>
      <a:accent3>
        <a:srgbClr val="4B80C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2024_slide.potx" id="{E9F34B71-54A7-4408-B28F-5AB154F362E0}" vid="{5C650CFF-ECFB-407C-A2DE-39F991DC6B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75B886E119504DA04062BA9F8D61C7" ma:contentTypeVersion="3" ma:contentTypeDescription="Create a new document." ma:contentTypeScope="" ma:versionID="d62c06ec90a28997c80234454d235d68">
  <xsd:schema xmlns:xsd="http://www.w3.org/2001/XMLSchema" xmlns:xs="http://www.w3.org/2001/XMLSchema" xmlns:p="http://schemas.microsoft.com/office/2006/metadata/properties" xmlns:ns2="426e618d-9c2f-467d-9623-335c5e2ded9c" targetNamespace="http://schemas.microsoft.com/office/2006/metadata/properties" ma:root="true" ma:fieldsID="886a220d9e6a9a130b4021b2d377bab5" ns2:_="">
    <xsd:import namespace="426e618d-9c2f-467d-9623-335c5e2ded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618d-9c2f-467d-9623-335c5e2ded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941F12-73F1-4721-B003-51D00C589D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9092A-2C04-443C-9760-6F48B51D0D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1C56E5-0483-4BE8-BD81-F821E7390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e618d-9c2f-467d-9623-335c5e2ded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IS2024_Slidev2</Template>
  <TotalTime>11</TotalTime>
  <Words>1546</Words>
  <Application>Microsoft Office PowerPoint</Application>
  <PresentationFormat>Custom</PresentationFormat>
  <Paragraphs>295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IS2024 Slide Light</vt:lpstr>
      <vt:lpstr>IS2024 Slide Dark</vt:lpstr>
      <vt:lpstr>Integrating LLMs with SysML v2 for Enhanced Systems Engineering</vt:lpstr>
      <vt:lpstr>Purpose and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AVIAN, LLC.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 DeHart</dc:creator>
  <cp:keywords/>
  <dc:description/>
  <cp:lastModifiedBy>John DeHart</cp:lastModifiedBy>
  <cp:revision>2</cp:revision>
  <dcterms:created xsi:type="dcterms:W3CDTF">2024-07-03T08:50:11Z</dcterms:created>
  <dcterms:modified xsi:type="dcterms:W3CDTF">2024-07-03T09:01:29Z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0x010100A375B886E119504DA04062BA9F8D61C7</vt:lpwstr>
  </property>
</Properties>
</file>