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7" r:id="rId3"/>
    <p:sldId id="306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</p:sldIdLst>
  <p:sldSz cx="12192000" cy="6858000"/>
  <p:notesSz cx="6858000" cy="9144000"/>
  <p:embeddedFontLst>
    <p:embeddedFont>
      <p:font typeface="DX시인과나" panose="02020600000000000000" pitchFamily="18" charset="-127"/>
      <p:regular r:id="rId24"/>
    </p:embeddedFont>
    <p:embeddedFont>
      <p:font typeface="나눔고딕" panose="020D0604000000000000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sunghun0324@o365.pen.go.kr" initials="s" lastIdx="4" clrIdx="1">
    <p:extLst>
      <p:ext uri="{19B8F6BF-5375-455C-9EA6-DF929625EA0E}">
        <p15:presenceInfo xmlns:p15="http://schemas.microsoft.com/office/powerpoint/2012/main" userId="sunghun0324@o365.pen.go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E9D"/>
    <a:srgbClr val="09385F"/>
    <a:srgbClr val="EF8B47"/>
    <a:srgbClr val="4CA1EE"/>
    <a:srgbClr val="E6E6E6"/>
    <a:srgbClr val="F3A36D"/>
    <a:srgbClr val="EF8943"/>
    <a:srgbClr val="AAD18F"/>
    <a:srgbClr val="126BBD"/>
    <a:srgbClr val="C7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1" autoAdjust="0"/>
    <p:restoredTop sz="94660"/>
  </p:normalViewPr>
  <p:slideViewPr>
    <p:cSldViewPr snapToGrid="0">
      <p:cViewPr>
        <p:scale>
          <a:sx n="111" d="100"/>
          <a:sy n="111" d="100"/>
        </p:scale>
        <p:origin x="95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A2CB-1B85-4C54-9B58-D99469FAC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5D47-F2B4-48AA-8162-B0782B840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62ACA-4EB8-44C7-A759-43ECA646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329EE-AE49-4375-AED3-27DC198C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0C45-0FFF-471C-AA6F-A9A4E291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BB36E-AFA1-45A0-BA5B-265C9BEE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4B4E9-60BA-4867-82C4-5E5D3352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BA264-ABB2-49EB-8C29-F0194D07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E8057-C7E8-4884-8CCC-F2092DC9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8A574-5F31-479B-96CF-0385A7C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CECC0-DDF7-4EEB-B621-A5D00F24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0BA8-A3A0-43E6-8D1F-441FFD83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0026F-D7BB-4F84-ADB6-F3423576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7556-775B-47DB-B42C-20CD7A1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B8BF8-EA6C-418F-9782-6A7A152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E926-D6CA-467A-974A-CE570D7C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651EB-C175-4BC8-A83E-B3E2B13E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DCA5-190E-457F-BA10-AA468FF3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99789-0416-46E4-861A-C26F5C4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7840E-C8C4-4B76-A836-B54FB412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75D9-A7B6-4BF0-8BC7-50B72AB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D7682-8159-46A0-ABFB-13DE4184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00002-6E91-4A94-AE47-B2207D70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94CD3-AE79-4047-9496-06894702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949E6-5AED-4FB9-A472-D120133A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6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7FBA2-C8B6-4E2F-A479-0A1C29D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1CDED-10D5-4EEC-876B-F6D5C2771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DA157-C56B-466E-9779-BAD7FB23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431C0-9366-4A05-A619-AB21BA0A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4B146-1454-4966-82DC-18189612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7DEDC-306B-41A5-8C5F-D8FFFC7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7A9-46E3-4D4E-9B5A-82F709B3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04E9B-AF4B-42B8-877D-25EF6E18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9AFD6-C83E-4576-B3AA-8DF37CF3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D4F6E-FC91-4383-94A4-B40C6FD1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550D9-BE74-41E9-88F1-762D2F631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A22EF2-EACD-4FED-A418-B3358A5E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21FBD1-6A29-4B9E-8197-2C11498A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9DE4A-1B3E-47D0-86C6-2A5D859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1802-F1D6-4B83-92C0-F3839093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85649-A26C-442D-ABF7-B9232C4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444D2C-3CC4-47F6-A037-FE54614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56894-8F28-4174-A490-E52234BA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8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35EC5-5A5B-4BD1-B007-5DE4FBE4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2A4987-6E01-45D0-81EA-1373454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089AF-2D9A-4BAC-9F8A-A7E3B5A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92AE-3BA5-411F-85EB-510F183E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72156-7A2E-491C-9E23-9D97100B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7C04F-E44C-40E2-BCDA-DECBDC59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4A127-6461-4619-B0E3-45B6A528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2A4F2-0E27-4286-B3A8-5ADF8E5E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1D9C4-DA95-4A52-8318-05BBC58D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0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6A495-F62B-46EE-88C4-D6CF547F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3829A-F832-4DB1-8C3D-A9D476999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AEB8-241A-40FA-ADCC-F0897488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4C862-87EF-4B04-94A5-F1F789B0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9A8F6-8987-40FD-A978-1B4B9272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18F77-8409-4BDC-801C-0029C5D8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1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066A88-B0FC-4538-B1B8-D1D4AD8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27CC6-5377-4E61-844A-597B0AA67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8283-F005-4CCE-9485-3DBA5B06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9C12-8FA4-45C5-8C97-9393DD5706B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38243-B4FD-4992-9AE8-9F7870F1B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8B1A4-A1E0-4F9B-B090-0A26CCA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5A18-E798-4D79-A783-C572EE4DC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7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371172" y="-1216212"/>
            <a:ext cx="12934344" cy="812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CE9EF-9BE1-4B7B-8109-1EDB3A280989}"/>
              </a:ext>
            </a:extLst>
          </p:cNvPr>
          <p:cNvSpPr txBox="1"/>
          <p:nvPr/>
        </p:nvSpPr>
        <p:spPr>
          <a:xfrm>
            <a:off x="13490401" y="1837197"/>
            <a:ext cx="908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과제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8837-2522-4059-9DC2-73629809612F}"/>
              </a:ext>
            </a:extLst>
          </p:cNvPr>
          <p:cNvSpPr txBox="1"/>
          <p:nvPr/>
        </p:nvSpPr>
        <p:spPr>
          <a:xfrm>
            <a:off x="16739483" y="3921314"/>
            <a:ext cx="366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30724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정성훈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9B608-39F8-4DD0-808E-392CF039F59B}"/>
              </a:ext>
            </a:extLst>
          </p:cNvPr>
          <p:cNvSpPr txBox="1"/>
          <p:nvPr/>
        </p:nvSpPr>
        <p:spPr>
          <a:xfrm>
            <a:off x="12428083" y="3342950"/>
            <a:ext cx="720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다층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모델과 오차 역전파의 이해</a:t>
            </a:r>
          </a:p>
        </p:txBody>
      </p:sp>
    </p:spTree>
    <p:extLst>
      <p:ext uri="{BB962C8B-B14F-4D97-AF65-F5344CB8AC3E}">
        <p14:creationId xmlns:p14="http://schemas.microsoft.com/office/powerpoint/2010/main" val="16444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F66077-9010-4941-A65C-ECD16A55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04894" y="2837405"/>
            <a:ext cx="8478588" cy="2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DF53A0-E013-475E-AE2F-955FEC65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11248" y="3176588"/>
            <a:ext cx="7851016" cy="11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4A4B77A-AEAC-405E-861B-ECD92AF8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60232" y="3176588"/>
            <a:ext cx="5131053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F5204A3-B908-4391-842B-D264FC3A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29179" y="3159261"/>
            <a:ext cx="5826865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6F388E1-5C95-4462-A471-9F19F23C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02314" y="3176588"/>
            <a:ext cx="3754834" cy="11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BC33EC3-8FFB-4002-8FF2-C9B24AE4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47480" y="3228458"/>
            <a:ext cx="3754834" cy="11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0B154A7-1548-4599-BBE1-DB2A4FA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92647" y="3209925"/>
            <a:ext cx="8969889" cy="10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DB73B3A-16FF-4173-A89A-C2133253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8968" y="3159261"/>
            <a:ext cx="8317904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C7CC8D73-E98C-418F-9F59-3B5D9D06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55" y="3138997"/>
            <a:ext cx="9404687" cy="122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5E9EE0-CCBA-47E8-8606-9B98C3EA7466}"/>
              </a:ext>
            </a:extLst>
          </p:cNvPr>
          <p:cNvCxnSpPr>
            <a:cxnSpLocks/>
          </p:cNvCxnSpPr>
          <p:nvPr/>
        </p:nvCxnSpPr>
        <p:spPr>
          <a:xfrm>
            <a:off x="-10257685" y="1116621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DAEF1D-6221-425E-99DB-2981063DBC5B}"/>
              </a:ext>
            </a:extLst>
          </p:cNvPr>
          <p:cNvSpPr txBox="1"/>
          <p:nvPr/>
        </p:nvSpPr>
        <p:spPr>
          <a:xfrm>
            <a:off x="-9894616" y="238544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활동 및 과정</a:t>
            </a:r>
          </a:p>
        </p:txBody>
      </p:sp>
    </p:spTree>
    <p:extLst>
      <p:ext uri="{BB962C8B-B14F-4D97-AF65-F5344CB8AC3E}">
        <p14:creationId xmlns:p14="http://schemas.microsoft.com/office/powerpoint/2010/main" val="238680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활동 및 과정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E90212-F90E-4900-890E-409000F48BDE}"/>
              </a:ext>
            </a:extLst>
          </p:cNvPr>
          <p:cNvCxnSpPr>
            <a:cxnSpLocks/>
          </p:cNvCxnSpPr>
          <p:nvPr/>
        </p:nvCxnSpPr>
        <p:spPr>
          <a:xfrm>
            <a:off x="-10148049" y="1122829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0A8110-28C1-4C96-92F3-B8D6A0CCE0BD}"/>
              </a:ext>
            </a:extLst>
          </p:cNvPr>
          <p:cNvSpPr txBox="1"/>
          <p:nvPr/>
        </p:nvSpPr>
        <p:spPr>
          <a:xfrm>
            <a:off x="-9784980" y="244752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1B84C-85A9-473E-91C0-59A9C1A77763}"/>
              </a:ext>
            </a:extLst>
          </p:cNvPr>
          <p:cNvSpPr txBox="1"/>
          <p:nvPr/>
        </p:nvSpPr>
        <p:spPr>
          <a:xfrm>
            <a:off x="233462" y="1225741"/>
            <a:ext cx="19688783" cy="610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E 2.718281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_CRT_SECURE_NO_WARNINGS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label[200][2] = {{0.01, 0.99}, {0.01, 0.99}, {0.01, 0.01}, {0.01, 0.01}};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 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정답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150, layer = 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sub[200][4];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delta[200];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net[200];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out[200];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weight[4];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은닉층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n = 4;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input[200][10];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sigmoid(double input){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활성화함수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시그모이드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1/(1+pow(E, -1*input));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입력값을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통해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][o]*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[layer-1].perceptron[o].out[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오차역전파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값을 비교하여서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들의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조정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][j])*(1-output_layer[0].perceptron[j].out[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[layer-1].perceptron[k].out[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[0].perceptron[k].weight[j];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*=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]*(1-hidden_layer[layer-1].perceptron[j].out[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(label)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오차를 비교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나중에 모델의 학습정도를 평가하는 기준으로 사용함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 데이터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 == 1){ //iris(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붓꽃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파일을 불러와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[1024];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FILE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int index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("D:/ANN-by-c-main/ANN-by-c-main/iri", "r"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 )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{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("csv file detected!\n");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while( !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 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  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NULL)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4){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label[index][0] =0.01;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"versicolor\n")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0.55;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num/10;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index++;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 //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문제의 데이터를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//random weight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((unsigned)time(NULL));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//first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//leftover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1; k &lt; layer;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//output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("label[%d]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학습횟수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for(temp = 1; temp &lt;=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temp++){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if(temp%1000 == 1){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("**%d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학습**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("out[%d][1]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("cost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3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-53177214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-54055291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활동 및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1B84C-85A9-473E-91C0-59A9C1A77763}"/>
              </a:ext>
            </a:extLst>
          </p:cNvPr>
          <p:cNvSpPr txBox="1"/>
          <p:nvPr/>
        </p:nvSpPr>
        <p:spPr>
          <a:xfrm>
            <a:off x="233462" y="-53056373"/>
            <a:ext cx="19688783" cy="610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E 2.718281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_CRT_SECURE_NO_WARNINGS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label[200][2] = {{0.01, 0.99}, {0.01, 0.99}, {0.01, 0.01}, {0.01, 0.01}};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 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정답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150, layer = 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sub[200][4];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delta[200];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net[200];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out[200];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weight[4];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은닉층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n = 4;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input[200][10];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sigmoid(double input){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활성화함수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시그모이드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1/(1+pow(E, -1*input));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입력값을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통해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][o]*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[layer-1].perceptron[o].out[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오차역전파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값을 비교하여서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들의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조정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][j])*(1-output_layer[0].perceptron[j].out[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[layer-1].perceptron[k].out[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[0].perceptron[k].weight[j];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*=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]*(1-hidden_layer[layer-1].perceptron[j].out[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(label)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오차를 비교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나중에 모델의 학습정도를 평가하는 기준으로 사용함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 데이터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 == 1){ //iris(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붓꽃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파일을 불러와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[1024];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FILE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int index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("D:/ANN-by-c-main/ANN-by-c-main/iri", "r"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 )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{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("csv file detected!\n");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while( !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 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  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NULL)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4){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label[index][0] =0.01;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"versicolor\n")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0.55;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num/10;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index++;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 //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문제의 데이터를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//random weight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((unsigned)time(NULL));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//first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//leftover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1; k &lt; layer;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//output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("label[%d]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학습횟수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for(temp = 1; temp &lt;=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temp++){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if(temp%1000 == 1){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("**%d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학습**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("out[%d][1]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("cost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74CD0A-1A69-45F9-881A-6399D0042FD4}"/>
              </a:ext>
            </a:extLst>
          </p:cNvPr>
          <p:cNvCxnSpPr>
            <a:cxnSpLocks/>
          </p:cNvCxnSpPr>
          <p:nvPr/>
        </p:nvCxnSpPr>
        <p:spPr>
          <a:xfrm>
            <a:off x="13313664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34379C-1522-44AE-A3FD-1B51CE898B7A}"/>
              </a:ext>
            </a:extLst>
          </p:cNvPr>
          <p:cNvSpPr txBox="1"/>
          <p:nvPr/>
        </p:nvSpPr>
        <p:spPr>
          <a:xfrm>
            <a:off x="13676733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8992287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AA64C8-E6DB-4D96-845C-FEF3C037E26B}"/>
              </a:ext>
            </a:extLst>
          </p:cNvPr>
          <p:cNvSpPr txBox="1"/>
          <p:nvPr/>
        </p:nvSpPr>
        <p:spPr>
          <a:xfrm>
            <a:off x="-11856938" y="-53056373"/>
            <a:ext cx="19688783" cy="610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E 2.718281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_CRT_SECURE_NO_WARNINGS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label[200][2] = {{0.01, 0.99}, {0.01, 0.99}, {0.01, 0.01}, {0.01, 0.01}};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 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정답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150, layer = 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sub[200][4];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delta[200];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net[200];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out[200];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weight[4];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은닉층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n = 4;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input[200][10];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length = 2;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 perceptron perceptron[2];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sigmoid(double input){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활성화함수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시그모이드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1/(1+pow(E, -1*input));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struct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입력값을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통해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][o]*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o = 0; o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o++){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[layer-1].perceptron[o].out[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[0].perceptron[j].weight[o];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sigmoid(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오차역전파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값을 비교하여서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들의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조정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][j])*(1-output_layer[0].perceptron[j].out[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[layer-1].perceptron[k].out[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+=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[0].perceptron[k].weight[j];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*=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]*(1-hidden_layer[layer-1].perceptron[j].out[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[layer-1].perceptron[j].delta[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0; k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[0].perceptron[j].weight[k] -=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[0].perceptron[j].sub[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][k];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(void){ //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출력값과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타겟값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(label)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오차를 비교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나중에 모델의 학습정도를 평가하는 기준으로 사용함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[0].perceptron[0].out[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 +=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][1])*(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]-label[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temp;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 데이터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 == 1){ //iris(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붓꽃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파일을 불러와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[1024];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FILE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int index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("D:/ANN-by-c-main/ANN-by-c-main/iri", "r"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 )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{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("csv file detected!\n");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while( !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 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1024,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  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str_tmp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NULL)   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4){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label[index][0] =0.01;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label[index][1]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"versicolor\n") == 0){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0.55;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label[index][1]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num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= num/10;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(NULL, ",");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temp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[0].input[index][2]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[0].input[index][1];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index++;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}       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pFile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else{ //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문제의 데이터를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넣음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[0].input[0][1]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[0].input[1][1]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[0].input[2][0]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[0].input[2][1] = 0.99;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[0].input[3][0]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[0].input[3][1] = 0.01;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//random weight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((unsigned)time(NULL));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//first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//leftover hidden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k = 1; k &lt; layer; k++){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[k].perceptron[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//output layer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j = 0 ; j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[layer-1].length;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].weight[j] = ((rand()*rand())%1000000)*0.000001;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");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[0].input[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("label[%d]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][0], label[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][1]); 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학습횟수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");</a:t>
            </a:r>
            <a:endParaRPr lang="ko-KR" alt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("%d", &amp;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for(temp = 1; temp &lt;=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temp++){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foward_pass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if(temp%1000 == 1){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("**%d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학습**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temp);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for(int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[0].n;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("out[%d][1]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output_layer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[0].perceptron[1].out[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("cost : %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\n",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=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cost_function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back_prapagation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ko-KR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298199C-5F0B-417B-8623-6FBB9D96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120" y="1490975"/>
            <a:ext cx="10724769" cy="6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78208"/>
      </p:ext>
    </p:extLst>
  </p:cSld>
  <p:clrMapOvr>
    <a:masterClrMapping/>
  </p:clrMapOvr>
  <p:transition spd="slow" advClick="0" advTm="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B65C236-3ACA-419C-8737-7AB726FD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6" y="1421130"/>
            <a:ext cx="10724769" cy="6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7E4EDB4-9E59-49CC-BF68-6162E8C1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14" y="1443537"/>
            <a:ext cx="9080500" cy="51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0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B65C236-3ACA-419C-8737-7AB726FD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1890" y="1394237"/>
            <a:ext cx="10724769" cy="6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AA0B182-82FC-435B-A325-D6D6C3E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443537"/>
            <a:ext cx="9080500" cy="51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D0A6804-0640-4D76-8FD5-C8608F4E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7197891"/>
            <a:ext cx="2716025" cy="39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16394F1-7A7B-4CEE-85AC-4842A63AD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3" b="8728"/>
          <a:stretch/>
        </p:blipFill>
        <p:spPr bwMode="auto">
          <a:xfrm>
            <a:off x="5110163" y="7195890"/>
            <a:ext cx="2716025" cy="39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DFDF205-4041-4272-B9DD-D28E07FB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78" y="7195890"/>
            <a:ext cx="2716025" cy="39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57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AA0B182-82FC-435B-A325-D6D6C3E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-7493570"/>
            <a:ext cx="9080500" cy="51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4A0FF51-81C8-491B-BC1C-C39087A2C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64" y="2044842"/>
            <a:ext cx="2716025" cy="39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3DBA80C-E663-47C5-9E3C-489BFE6A2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3" b="8728"/>
          <a:stretch/>
        </p:blipFill>
        <p:spPr bwMode="auto">
          <a:xfrm>
            <a:off x="5137778" y="1998248"/>
            <a:ext cx="2716025" cy="39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DA1B339-664F-4435-94EC-0BD10B4A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78" y="1998248"/>
            <a:ext cx="2716025" cy="39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4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AA0B182-82FC-435B-A325-D6D6C3E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-7493570"/>
            <a:ext cx="9080500" cy="51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4A0FF51-81C8-491B-BC1C-C39087A2C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5682" y="7919787"/>
            <a:ext cx="2716025" cy="39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3DBA80C-E663-47C5-9E3C-489BFE6A2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3" b="8728"/>
          <a:stretch/>
        </p:blipFill>
        <p:spPr bwMode="auto">
          <a:xfrm>
            <a:off x="4175252" y="-7097078"/>
            <a:ext cx="2716025" cy="393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EDA1B339-664F-4435-94EC-0BD10B4A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631" y="7919787"/>
            <a:ext cx="2716025" cy="396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CF037-53F7-48BB-B255-689852AF2807}"/>
              </a:ext>
            </a:extLst>
          </p:cNvPr>
          <p:cNvSpPr txBox="1"/>
          <p:nvPr/>
        </p:nvSpPr>
        <p:spPr>
          <a:xfrm>
            <a:off x="3320716" y="2915538"/>
            <a:ext cx="8205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</a:rPr>
              <a:t>몰라</a:t>
            </a:r>
            <a:r>
              <a:rPr lang="en-US" altLang="ko-KR" sz="9600" dirty="0">
                <a:solidFill>
                  <a:schemeClr val="bg1"/>
                </a:solidFill>
              </a:rPr>
              <a:t>!!!!!!!!!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57CDA24-18F8-450E-B3ED-395ADCA1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4092" y="3014119"/>
            <a:ext cx="4056531" cy="16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42D7159-FEB9-4652-8E3E-F6F5E997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66" y="2792094"/>
            <a:ext cx="3756686" cy="19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0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50FF06-E7E0-44EE-8679-F4885431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0" y="3014119"/>
            <a:ext cx="4056531" cy="16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F938996-7040-4F6C-8C6D-75A4BA58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12" y="2792094"/>
            <a:ext cx="3756686" cy="19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1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50FF06-E7E0-44EE-8679-F4885431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3" y="2308009"/>
            <a:ext cx="7752230" cy="32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F938996-7040-4F6C-8C6D-75A4BA58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19" y="3429000"/>
            <a:ext cx="2361021" cy="12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5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8" y="-1229659"/>
            <a:ext cx="12867109" cy="812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CE9EF-9BE1-4B7B-8109-1EDB3A280989}"/>
              </a:ext>
            </a:extLst>
          </p:cNvPr>
          <p:cNvSpPr txBox="1"/>
          <p:nvPr/>
        </p:nvSpPr>
        <p:spPr>
          <a:xfrm>
            <a:off x="6403790" y="1837197"/>
            <a:ext cx="908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과제 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8837-2522-4059-9DC2-73629809612F}"/>
              </a:ext>
            </a:extLst>
          </p:cNvPr>
          <p:cNvSpPr txBox="1"/>
          <p:nvPr/>
        </p:nvSpPr>
        <p:spPr>
          <a:xfrm>
            <a:off x="9652872" y="3921314"/>
            <a:ext cx="366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30724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정성훈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9B608-39F8-4DD0-808E-392CF039F59B}"/>
              </a:ext>
            </a:extLst>
          </p:cNvPr>
          <p:cNvSpPr txBox="1"/>
          <p:nvPr/>
        </p:nvSpPr>
        <p:spPr>
          <a:xfrm>
            <a:off x="5341472" y="3342950"/>
            <a:ext cx="720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다층 </a:t>
            </a:r>
            <a:r>
              <a:rPr lang="ko-KR" altLang="en-US" sz="2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ko-KR" altLang="en-US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모델과 오차 역전파의 이해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D8CC56-57A0-4C8F-B2A4-B11869EEA246}"/>
              </a:ext>
            </a:extLst>
          </p:cNvPr>
          <p:cNvCxnSpPr>
            <a:cxnSpLocks/>
          </p:cNvCxnSpPr>
          <p:nvPr/>
        </p:nvCxnSpPr>
        <p:spPr>
          <a:xfrm>
            <a:off x="-10434939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637793-ECFA-4512-B191-5F5A43BF8B91}"/>
              </a:ext>
            </a:extLst>
          </p:cNvPr>
          <p:cNvSpPr txBox="1"/>
          <p:nvPr/>
        </p:nvSpPr>
        <p:spPr>
          <a:xfrm>
            <a:off x="-10071870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주제와 목적</a:t>
            </a:r>
          </a:p>
        </p:txBody>
      </p:sp>
    </p:spTree>
    <p:extLst>
      <p:ext uri="{BB962C8B-B14F-4D97-AF65-F5344CB8AC3E}">
        <p14:creationId xmlns:p14="http://schemas.microsoft.com/office/powerpoint/2010/main" val="288617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50FF06-E7E0-44EE-8679-F4885431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1" y="3325166"/>
            <a:ext cx="2941489" cy="122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F938996-7040-4F6C-8C6D-75A4BA58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34" y="2308009"/>
            <a:ext cx="6769061" cy="359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E5879B7-C093-4BF0-91BE-C66265C9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7364508"/>
            <a:ext cx="9182100" cy="51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3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50FF06-E7E0-44EE-8679-F4885431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6620" y="3014119"/>
            <a:ext cx="4056531" cy="16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F938996-7040-4F6C-8C6D-75A4BA58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797" y="2792094"/>
            <a:ext cx="3756686" cy="19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18728FA-F9AC-44AB-A7C9-00ECF91A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444970"/>
            <a:ext cx="9182100" cy="51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2BCC5-6025-490D-9103-051808F66B4E}"/>
              </a:ext>
            </a:extLst>
          </p:cNvPr>
          <p:cNvSpPr txBox="1"/>
          <p:nvPr/>
        </p:nvSpPr>
        <p:spPr>
          <a:xfrm>
            <a:off x="-3719645" y="242379"/>
            <a:ext cx="266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1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428472" y="-1144740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4237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21A11-A51B-4DEE-8D36-E8AE162E554C}"/>
              </a:ext>
            </a:extLst>
          </p:cNvPr>
          <p:cNvSpPr txBox="1"/>
          <p:nvPr/>
        </p:nvSpPr>
        <p:spPr>
          <a:xfrm>
            <a:off x="-4224972" y="250401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</a:t>
            </a:r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5605A-6335-4367-9C3B-1BB9825CF16B}"/>
              </a:ext>
            </a:extLst>
          </p:cNvPr>
          <p:cNvSpPr txBox="1"/>
          <p:nvPr/>
        </p:nvSpPr>
        <p:spPr>
          <a:xfrm>
            <a:off x="916733" y="2781765"/>
            <a:ext cx="103585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“</a:t>
            </a:r>
            <a:r>
              <a:rPr lang="ko-KR" altLang="en-US" sz="9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쌀국수 </a:t>
            </a:r>
            <a:r>
              <a:rPr lang="ko-KR" altLang="en-US" sz="9600" dirty="0" err="1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먹을래</a:t>
            </a:r>
            <a:r>
              <a:rPr lang="en-US" altLang="ko-KR" sz="9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?”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정성훈</a:t>
            </a:r>
            <a:r>
              <a:rPr lang="en-US" altLang="ko-KR" sz="3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(2003~)-</a:t>
            </a:r>
            <a:endParaRPr lang="ko-KR" altLang="en-US" sz="3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52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8E2F6E-81DE-42B7-B8DE-CF4F47BC76D6}"/>
              </a:ext>
            </a:extLst>
          </p:cNvPr>
          <p:cNvSpPr/>
          <p:nvPr/>
        </p:nvSpPr>
        <p:spPr>
          <a:xfrm>
            <a:off x="-253769" y="-1115365"/>
            <a:ext cx="13499121" cy="812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주제와 목적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47C57D-86DE-4899-B288-DE8DBC9D6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02" y="1726752"/>
            <a:ext cx="4509396" cy="450939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E90212-F90E-4900-890E-409000F48BDE}"/>
              </a:ext>
            </a:extLst>
          </p:cNvPr>
          <p:cNvCxnSpPr>
            <a:cxnSpLocks/>
          </p:cNvCxnSpPr>
          <p:nvPr/>
        </p:nvCxnSpPr>
        <p:spPr>
          <a:xfrm>
            <a:off x="-10148049" y="1122829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0A8110-28C1-4C96-92F3-B8D6A0CCE0BD}"/>
              </a:ext>
            </a:extLst>
          </p:cNvPr>
          <p:cNvSpPr txBox="1"/>
          <p:nvPr/>
        </p:nvSpPr>
        <p:spPr>
          <a:xfrm>
            <a:off x="-9784980" y="244752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4BF3E3F-1609-4759-A5E6-5D456825D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-4534701" y="7462270"/>
            <a:ext cx="3189879" cy="20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F98A604B-8FB0-4DC6-9D3E-2B012572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327" y="-3932658"/>
            <a:ext cx="3878035" cy="2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8DA53192-8D0A-4BB6-BDE8-16BF720B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348" y="8505987"/>
            <a:ext cx="2419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5CBA8948-7A93-48CC-BAC0-8DD88201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3210" y="-2995348"/>
            <a:ext cx="3566896" cy="1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AA1F48C-B621-4C33-843F-C3B0E3EC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-4039907"/>
            <a:ext cx="5144314" cy="22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26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157615" y="4543744"/>
            <a:ext cx="3189879" cy="20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F161B-E23F-4B72-B056-3F8C5D5B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95" y="1457489"/>
            <a:ext cx="3878035" cy="2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95" y="4198682"/>
            <a:ext cx="2419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924911-16BA-40FB-89E8-5324986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" y="1434934"/>
            <a:ext cx="3566896" cy="1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3558F86-AA8E-44AA-8C9C-A3D10124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65" y="2954614"/>
            <a:ext cx="5144314" cy="22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29CC8B-DD83-432C-BFC8-4B42FF735C12}"/>
              </a:ext>
            </a:extLst>
          </p:cNvPr>
          <p:cNvCxnSpPr>
            <a:cxnSpLocks/>
          </p:cNvCxnSpPr>
          <p:nvPr/>
        </p:nvCxnSpPr>
        <p:spPr>
          <a:xfrm>
            <a:off x="-9959814" y="1095936"/>
            <a:ext cx="9182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229DD7-57AC-4204-B60F-1E8E055C6E88}"/>
              </a:ext>
            </a:extLst>
          </p:cNvPr>
          <p:cNvSpPr txBox="1"/>
          <p:nvPr/>
        </p:nvSpPr>
        <p:spPr>
          <a:xfrm>
            <a:off x="-9502616" y="217859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주제와 목적</a:t>
            </a:r>
          </a:p>
        </p:txBody>
      </p:sp>
    </p:spTree>
    <p:extLst>
      <p:ext uri="{BB962C8B-B14F-4D97-AF65-F5344CB8AC3E}">
        <p14:creationId xmlns:p14="http://schemas.microsoft.com/office/powerpoint/2010/main" val="89019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-4131997" y="6022920"/>
            <a:ext cx="3189879" cy="20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F161B-E23F-4B72-B056-3F8C5D5B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342" y="-1325563"/>
            <a:ext cx="3878035" cy="2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65" y="5737898"/>
            <a:ext cx="2419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924911-16BA-40FB-89E8-5324986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8" y="1434934"/>
            <a:ext cx="10408024" cy="47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3558F86-AA8E-44AA-8C9C-A3D10124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2285" y="333772"/>
            <a:ext cx="5144314" cy="22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6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-4131997" y="6022920"/>
            <a:ext cx="3189879" cy="20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F161B-E23F-4B72-B056-3F8C5D5B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342" y="-1325563"/>
            <a:ext cx="3878035" cy="21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65" y="5737898"/>
            <a:ext cx="2419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924911-16BA-40FB-89E8-5324986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3591" y="-4413576"/>
            <a:ext cx="5629128" cy="25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3558F86-AA8E-44AA-8C9C-A3D10124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5" y="1610456"/>
            <a:ext cx="10909368" cy="47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0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96252" y="2112778"/>
            <a:ext cx="5711165" cy="37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F161B-E23F-4B72-B056-3F8C5D5B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88" y="2419343"/>
            <a:ext cx="5759602" cy="31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65" y="5737898"/>
            <a:ext cx="24193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924911-16BA-40FB-89E8-5324986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3591" y="-4413576"/>
            <a:ext cx="5629128" cy="25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3558F86-AA8E-44AA-8C9C-A3D10124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3591" y="8395373"/>
            <a:ext cx="10909368" cy="47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0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-7844589" y="2454434"/>
            <a:ext cx="5711165" cy="37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DF161B-E23F-4B72-B056-3F8C5D5BD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9" y="2472082"/>
            <a:ext cx="5759602" cy="31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54" y="1867365"/>
            <a:ext cx="3833830" cy="42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6924911-16BA-40FB-89E8-53249868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3591" y="-4413576"/>
            <a:ext cx="5629128" cy="25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3558F86-AA8E-44AA-8C9C-A3D10124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53591" y="8395373"/>
            <a:ext cx="10909368" cy="47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2B82AC7-B8F5-49BB-AEDE-B012E56B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995" y="2472082"/>
            <a:ext cx="10109719" cy="254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1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음식, 플레이트, 우묵한그릇, 실내이(가) 표시된 사진&#10;&#10;자동 생성된 설명">
            <a:extLst>
              <a:ext uri="{FF2B5EF4-FFF2-40B4-BE49-F238E27FC236}">
                <a16:creationId xmlns:a16="http://schemas.microsoft.com/office/drawing/2014/main" id="{15659DD0-01F4-42DC-9380-4D6470A4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D9ACC4-8AD4-4513-94DA-860F03F184EF}"/>
              </a:ext>
            </a:extLst>
          </p:cNvPr>
          <p:cNvSpPr/>
          <p:nvPr/>
        </p:nvSpPr>
        <p:spPr>
          <a:xfrm>
            <a:off x="-166617" y="-705834"/>
            <a:ext cx="12525233" cy="7563834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E393BA-4EB5-428E-A7A1-EC660EBA126F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182100" cy="0"/>
          </a:xfrm>
          <a:prstGeom prst="line">
            <a:avLst/>
          </a:prstGeom>
          <a:ln w="19050">
            <a:solidFill>
              <a:srgbClr val="0F5E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C41CAF-A625-455A-8B48-AE8905BA74B7}"/>
              </a:ext>
            </a:extLst>
          </p:cNvPr>
          <p:cNvSpPr txBox="1"/>
          <p:nvPr/>
        </p:nvSpPr>
        <p:spPr>
          <a:xfrm>
            <a:off x="363069" y="226823"/>
            <a:ext cx="908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F5E9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배경과 선행 연구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A67766-0115-4C5C-8D53-F4B67D1A3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/>
          <a:stretch/>
        </p:blipFill>
        <p:spPr bwMode="auto">
          <a:xfrm>
            <a:off x="-7844589" y="2454434"/>
            <a:ext cx="5711165" cy="37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6BC4595-1B30-4FC9-A334-30317B9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9948" y="1867365"/>
            <a:ext cx="3833830" cy="42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3F66077-9010-4941-A65C-ECD16A55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06" y="2837405"/>
            <a:ext cx="8478588" cy="2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DF53A0-E013-475E-AE2F-955FEC65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752" y="3176588"/>
            <a:ext cx="7851016" cy="11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4A4B77A-AEAC-405E-861B-ECD92AF8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768" y="3176588"/>
            <a:ext cx="5131053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F5204A3-B908-4391-842B-D264FC3A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821" y="3159261"/>
            <a:ext cx="5826865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6F388E1-5C95-4462-A471-9F19F23C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686" y="3176588"/>
            <a:ext cx="3754834" cy="11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BC33EC3-8FFB-4002-8FF2-C9B24AE49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520" y="3228458"/>
            <a:ext cx="3754834" cy="11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20B154A7-1548-4599-BBE1-DB2A4FA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353" y="3209925"/>
            <a:ext cx="8969889" cy="10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DB73B3A-16FF-4173-A89A-C2133253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032" y="3159261"/>
            <a:ext cx="8317904" cy="11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C7CC8D73-E98C-418F-9F59-3B5D9D06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936" y="2454434"/>
            <a:ext cx="21638657" cy="28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7161</Words>
  <Application>Microsoft Office PowerPoint</Application>
  <PresentationFormat>와이드스크린</PresentationFormat>
  <Paragraphs>652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나눔고딕</vt:lpstr>
      <vt:lpstr>Arial</vt:lpstr>
      <vt:lpstr>DX시인과나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sunghun0324@o365.pen.go.kr</dc:creator>
  <cp:lastModifiedBy>정성훈</cp:lastModifiedBy>
  <cp:revision>24</cp:revision>
  <dcterms:created xsi:type="dcterms:W3CDTF">2020-07-17T06:05:36Z</dcterms:created>
  <dcterms:modified xsi:type="dcterms:W3CDTF">2021-05-13T01:54:29Z</dcterms:modified>
</cp:coreProperties>
</file>