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05F95-DDF6-4F44-A7B1-F6DA2EB3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A462EC-A65D-4C34-A7E9-C706B5E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FA306-B4DA-4F85-B589-C281B59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F567-1212-4CB4-957E-0A70A98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91A67-9BDE-4746-BBD2-7C58D5D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96109-AAF6-4640-B8DC-518BE831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1B8F30-73CE-4D95-9E13-5766E882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2D1B3-D1F1-497A-9572-414EEA0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558B3-02E5-4708-AD8F-CE80A05D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359B1-CECD-4F36-95CC-C9304D2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5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296E-9D6A-4C7A-AD38-50854E576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5920FA-86CE-4466-8FC8-032981F57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8AD17-5E85-48C0-BF5F-0286B9EE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A6B97-5F94-4D9C-8084-2A14265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F08F8-3A28-4053-9583-850AE86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1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78CC-119D-40F0-AEB6-635C6E0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9CCA0-41B5-46BC-9197-0353F108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94AF8-4FB9-4EB0-A2BC-1CDAA3CD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50F8-C8C5-4CD9-ACC3-FF45773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FC3CF-39BE-4104-95FC-00CC553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10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1AEC7-C83C-43EF-A4BE-C271F1D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CFEB6-24F5-4043-A5F1-7F5EA922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4BFFC-3251-4565-9BC8-99E1517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E0AA-4495-45A4-90D6-5101F42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8636B-5288-4B26-9AF1-CBD13F0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5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ECC1-8736-450E-B753-82219E90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B844C-926B-4F03-B256-771A5E2F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A613D-B463-40A4-B9C0-96187E3F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4824A-3504-421C-8B15-89C596E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9A17B-654A-44BE-9024-06867FA5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D9D75-8EA7-4E75-8E94-DF9B20A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9D00-9F78-4285-AD38-19263D47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93BC6-E86B-4440-8405-7F73412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102F2-D642-4BC0-8D95-F37D3AD27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E0ADE-3C5D-4F5C-B7FF-1E2F04CD7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7115-0BE5-4D06-9ECE-0B3D0A58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3EF69E-49B9-474D-9EE1-105EA1C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02DB-B796-4ED2-8424-3A7BC78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109E85-B731-430E-A030-D33A6711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7DFE-7E7B-4996-98A5-2F03B71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2F25D-E232-4E0E-AB1D-37C0010D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893135-DF76-46DC-A689-7D6959C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F3BAE-C6D0-45A1-A7A9-5EDF5C9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654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D397C-76C4-4136-B7D7-43AF3951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F63F3A-968E-4CF4-8FDB-E75D40AD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64797-E5F2-46B7-B0CB-F6117E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5180-AB82-4A5E-9733-BA7664A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9808B-5B86-44B1-BFB9-868E1405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1AEA2D-659C-4070-A9C1-39E8DF49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4DB7F-A669-48B9-B094-EDD75166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A9DA1-F1F3-44E6-8FF7-D3C4CCE6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6A040-5F9C-419A-9AB6-714A51D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45BB7-5ABE-46C8-8656-68727B7D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29181-97DE-45A1-8272-C0BD5F13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E8B09-253D-4299-A9FD-6CFAE526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027F6-2C3E-47B9-86E7-FDC2BC67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278B-28B5-4BDC-87D3-38385CC4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FE486-9A1D-458B-839E-688A2EF1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1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BE296-57F8-45F4-BEE3-96B3FD5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DEF26-F8E7-48C0-A34E-59E4E6F1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4E994-0FAC-4A35-AC75-721619D1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97AA-50AD-46BD-8A7A-EAA3C7C96305}" type="datetimeFigureOut">
              <a:rPr lang="es-MX" smtClean="0"/>
              <a:t>17/05/2020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3C98A-91B4-4958-B4D7-5034B41D7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59F55-690B-4C11-84F7-ED6FE37B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0E93-918D-42AD-9815-8A6558356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0E591A-4972-4629-B630-4F05270A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37" y="714414"/>
            <a:ext cx="1080000" cy="108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4197D00-38A6-4745-9917-87915FF1A0D2}"/>
              </a:ext>
            </a:extLst>
          </p:cNvPr>
          <p:cNvSpPr txBox="1"/>
          <p:nvPr/>
        </p:nvSpPr>
        <p:spPr>
          <a:xfrm>
            <a:off x="4966170" y="17944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ADMINISTRADOR</a:t>
            </a:r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9E6C360-94C0-4933-A27D-4A3326A0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9" y="3102492"/>
            <a:ext cx="1080000" cy="1080000"/>
          </a:xfrm>
          <a:prstGeom prst="rect">
            <a:avLst/>
          </a:prstGeom>
        </p:spPr>
      </p:pic>
      <p:pic>
        <p:nvPicPr>
          <p:cNvPr id="12" name="Imagen 11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33D9FE1-7423-46D9-8D5D-538EA550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3" y="3102492"/>
            <a:ext cx="1080000" cy="1080000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F38EF51-823C-4865-B125-EFACA7351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07" y="3102492"/>
            <a:ext cx="1080000" cy="10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1ECB693-1050-4E00-9920-1D58E1F6F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21" y="3102492"/>
            <a:ext cx="1080000" cy="108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292A9B-84CD-40CC-8D6C-C72FADEA4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9" y="4908785"/>
            <a:ext cx="1080000" cy="1080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DD71C1B1-9563-401C-BBBF-7CF30DF78E71}"/>
              </a:ext>
            </a:extLst>
          </p:cNvPr>
          <p:cNvSpPr/>
          <p:nvPr/>
        </p:nvSpPr>
        <p:spPr>
          <a:xfrm>
            <a:off x="413657" y="210960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ROL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174C80-EA81-49BB-9D4F-DA6BBB5DE368}"/>
              </a:ext>
            </a:extLst>
          </p:cNvPr>
          <p:cNvSpPr/>
          <p:nvPr/>
        </p:nvSpPr>
        <p:spPr>
          <a:xfrm>
            <a:off x="413657" y="2481980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Tipos de USUARIO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B2E7302-C26E-4EFC-B589-4B01A467B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3" y="4908838"/>
            <a:ext cx="1080000" cy="108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BEA7078-1355-4EF7-A639-2B6551E64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07" y="4908838"/>
            <a:ext cx="1080000" cy="108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B892204-672B-43B4-B3A4-BBBBE596C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21" y="4927444"/>
            <a:ext cx="1080000" cy="1080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B672FF1-FD9F-43CF-8474-69BB03532A6C}"/>
              </a:ext>
            </a:extLst>
          </p:cNvPr>
          <p:cNvSpPr txBox="1"/>
          <p:nvPr/>
        </p:nvSpPr>
        <p:spPr>
          <a:xfrm>
            <a:off x="1242434" y="421964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B92768-6485-4812-BB74-F08919CFF198}"/>
              </a:ext>
            </a:extLst>
          </p:cNvPr>
          <p:cNvSpPr txBox="1"/>
          <p:nvPr/>
        </p:nvSpPr>
        <p:spPr>
          <a:xfrm>
            <a:off x="634896" y="606452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32E0170-8E01-423C-A1B7-7B308069634A}"/>
              </a:ext>
            </a:extLst>
          </p:cNvPr>
          <p:cNvSpPr txBox="1"/>
          <p:nvPr/>
        </p:nvSpPr>
        <p:spPr>
          <a:xfrm>
            <a:off x="3952521" y="4219648"/>
            <a:ext cx="150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ENFERMERÍA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CE7A44C-E9AE-41B2-BD6F-54168E2B6E9F}"/>
              </a:ext>
            </a:extLst>
          </p:cNvPr>
          <p:cNvSpPr txBox="1"/>
          <p:nvPr/>
        </p:nvSpPr>
        <p:spPr>
          <a:xfrm>
            <a:off x="6982405" y="421964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MÉDICO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A6D5B40-2B1F-4411-84C0-0E7C7387F0C7}"/>
              </a:ext>
            </a:extLst>
          </p:cNvPr>
          <p:cNvSpPr txBox="1"/>
          <p:nvPr/>
        </p:nvSpPr>
        <p:spPr>
          <a:xfrm>
            <a:off x="9625167" y="421964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460997-2839-4CD2-9987-DF6AB681F707}"/>
              </a:ext>
            </a:extLst>
          </p:cNvPr>
          <p:cNvSpPr txBox="1"/>
          <p:nvPr/>
        </p:nvSpPr>
        <p:spPr>
          <a:xfrm>
            <a:off x="9967405" y="6064524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TAC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3FDF901-188E-49CC-9111-C9A5871472F5}"/>
              </a:ext>
            </a:extLst>
          </p:cNvPr>
          <p:cNvSpPr txBox="1"/>
          <p:nvPr/>
        </p:nvSpPr>
        <p:spPr>
          <a:xfrm>
            <a:off x="6947138" y="6064524"/>
            <a:ext cx="107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RAYOS 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D2879C-B71E-423B-9272-85B3CE5EAD1A}"/>
              </a:ext>
            </a:extLst>
          </p:cNvPr>
          <p:cNvSpPr txBox="1"/>
          <p:nvPr/>
        </p:nvSpPr>
        <p:spPr>
          <a:xfrm>
            <a:off x="3583828" y="6064524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</a:t>
            </a:r>
          </a:p>
        </p:txBody>
      </p:sp>
    </p:spTree>
    <p:extLst>
      <p:ext uri="{BB962C8B-B14F-4D97-AF65-F5344CB8AC3E}">
        <p14:creationId xmlns:p14="http://schemas.microsoft.com/office/powerpoint/2010/main" val="329157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41280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Laboratorio clínico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Banco de sangre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Exámenes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Parámetros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Reactivos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Tipo de muestras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Tipo de secciones de evaluación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1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BC40F-2E7A-4290-A531-0D02A46B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679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Ultrasonografía, Rayos X y TAC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379012" y="175946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398104" y="217245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Cada usuario es diferente y únicamente pueden evaluar según su tipo de examen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398104" y="281956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Evaluación de solicitud de examen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00E591A-4972-4629-B630-4F05270A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32335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ROL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Administrador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4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Administración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 base de datos y usuarios del Sistema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Usuarios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Respaldo de la base de datos (</a:t>
            </a:r>
            <a:r>
              <a:rPr lang="es-MX" sz="2400" dirty="0" err="1">
                <a:latin typeface="Berlin Sans FB" panose="020E0602020502020306" pitchFamily="34" charset="0"/>
              </a:rPr>
              <a:t>Backup</a:t>
            </a:r>
            <a:r>
              <a:rPr lang="es-MX" sz="2400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Restauración de la base de datos (</a:t>
            </a:r>
            <a:r>
              <a:rPr lang="es-MX" sz="2400" dirty="0" err="1">
                <a:latin typeface="Berlin Sans FB" panose="020E0602020502020306" pitchFamily="34" charset="0"/>
              </a:rPr>
              <a:t>Restore</a:t>
            </a:r>
            <a:r>
              <a:rPr lang="es-MX" sz="2400" dirty="0">
                <a:latin typeface="Berlin Sans FB" panose="020E0602020502020306" pitchFamily="34" charset="0"/>
              </a:rPr>
              <a:t>)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Datos de la institución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2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17796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USUARIOS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TODOS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1730328"/>
            <a:ext cx="11345594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Agenda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(Bitácora)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Perfil del usuario</a:t>
            </a:r>
          </a:p>
          <a:p>
            <a:pPr marL="342900" indent="-342900">
              <a:buBlip>
                <a:blip r:embed="rId2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Datos de la institución</a:t>
            </a:r>
          </a:p>
          <a:p>
            <a:pPr marL="342900" indent="-342900">
              <a:buBlip>
                <a:blip r:embed="rId2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pic>
        <p:nvPicPr>
          <p:cNvPr id="8" name="Imagen 7" descr="Imagen que contiene reloj&#10;&#10;Descripción generada automáticamente">
            <a:extLst>
              <a:ext uri="{FF2B5EF4-FFF2-40B4-BE49-F238E27FC236}">
                <a16:creationId xmlns:a16="http://schemas.microsoft.com/office/drawing/2014/main" id="{209DB0CF-59FB-4874-B109-BD9D1747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50310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paciente y 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Pacientes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Consulta médica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Honorarios médicos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Dar de alta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Honorarios médicos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Estado financiero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Acta de consentimiento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Dar alta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Cambio de servicio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Calculadora de gastos por hospitalización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Servicios hospitalarios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2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paciente y 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Categoría de servicios hospitalarios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Habitaciones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E77E53-2225-49B2-9505-1E000765F79B}"/>
              </a:ext>
            </a:extLst>
          </p:cNvPr>
          <p:cNvSpPr/>
          <p:nvPr/>
        </p:nvSpPr>
        <p:spPr>
          <a:xfrm>
            <a:off x="450166" y="3391317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92D05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Laboratorio Clínico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B5FC09-6363-4EBA-A888-B0939804D98B}"/>
              </a:ext>
            </a:extLst>
          </p:cNvPr>
          <p:cNvSpPr txBox="1"/>
          <p:nvPr/>
        </p:nvSpPr>
        <p:spPr>
          <a:xfrm>
            <a:off x="469258" y="3804303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solicitudes y entregas de exámenes clínicos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865F97-5961-4431-A638-D3D0D46F0C18}"/>
              </a:ext>
            </a:extLst>
          </p:cNvPr>
          <p:cNvSpPr txBox="1"/>
          <p:nvPr/>
        </p:nvSpPr>
        <p:spPr>
          <a:xfrm>
            <a:off x="469258" y="4282604"/>
            <a:ext cx="1134559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laboratorio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de bacteriología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rayos X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TAC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Edición de precio de exámenes clínicos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Entrega e impresión de solicitudes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Ultrasonografía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TAC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Rayos X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4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8371314-538F-4471-A5B9-5B5D3FF1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32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Recepción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Botiquín Hospitalario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del botiquín hospitalario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588455"/>
            <a:ext cx="11345594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Requisición de producto a farmacia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señal&#10;&#10;Descripción generada automáticamente">
            <a:extLst>
              <a:ext uri="{FF2B5EF4-FFF2-40B4-BE49-F238E27FC236}">
                <a16:creationId xmlns:a16="http://schemas.microsoft.com/office/drawing/2014/main" id="{547830DB-802B-4BC5-B1B2-77F2CA02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5410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Enfermería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Lectura de indicaciones médicas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Seguimiento de estado de salud del paciente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Registro de signos vitales</a:t>
            </a:r>
          </a:p>
        </p:txBody>
      </p:sp>
    </p:spTree>
    <p:extLst>
      <p:ext uri="{BB962C8B-B14F-4D97-AF65-F5344CB8AC3E}">
        <p14:creationId xmlns:p14="http://schemas.microsoft.com/office/powerpoint/2010/main" val="137904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752CE4A-412A-40C3-87F3-077498C5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76893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170431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Médico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00B0F0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Hospitalización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Administración de las distintas hospitalizaciones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771335"/>
            <a:ext cx="11345594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Observación, Medio ingreso e Ingreso 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medicamentos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servicios hospitalarios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examen clínico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ultrasonografía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rayos X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Solicitud de TAC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Seguimiento de estado de salud del paciente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Registro de signos vitales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Consulta/Evolución médica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Tratamiento médico del paciente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Historial médico del paciente</a:t>
            </a:r>
          </a:p>
        </p:txBody>
      </p:sp>
    </p:spTree>
    <p:extLst>
      <p:ext uri="{BB962C8B-B14F-4D97-AF65-F5344CB8AC3E}">
        <p14:creationId xmlns:p14="http://schemas.microsoft.com/office/powerpoint/2010/main" val="2428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F8A519-142D-4AE7-8344-0D9A0796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4" y="435928"/>
            <a:ext cx="1080000" cy="108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AC48BA-F018-43AD-A1D2-859547E0FB18}"/>
              </a:ext>
            </a:extLst>
          </p:cNvPr>
          <p:cNvSpPr txBox="1"/>
          <p:nvPr/>
        </p:nvSpPr>
        <p:spPr>
          <a:xfrm>
            <a:off x="1933302" y="550661"/>
            <a:ext cx="223009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Berlin Sans FB" panose="020E0602020502020306" pitchFamily="34" charset="0"/>
              </a:rPr>
              <a:t>USUARIO</a:t>
            </a:r>
          </a:p>
          <a:p>
            <a:r>
              <a:rPr lang="es-MX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Farmacia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82CECA-4AC6-4878-9EAC-D8EE77DAC004}"/>
              </a:ext>
            </a:extLst>
          </p:cNvPr>
          <p:cNvSpPr/>
          <p:nvPr/>
        </p:nvSpPr>
        <p:spPr>
          <a:xfrm>
            <a:off x="431074" y="1711234"/>
            <a:ext cx="11364686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Módulo de </a:t>
            </a:r>
            <a:r>
              <a:rPr lang="es-MX" b="1" dirty="0">
                <a:solidFill>
                  <a:srgbClr val="002060"/>
                </a:solidFill>
              </a:rPr>
              <a:t>Farmacia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D52ABD-4A51-4CEF-BE32-DCB3512DBB28}"/>
              </a:ext>
            </a:extLst>
          </p:cNvPr>
          <p:cNvSpPr txBox="1"/>
          <p:nvPr/>
        </p:nvSpPr>
        <p:spPr>
          <a:xfrm>
            <a:off x="450166" y="2124220"/>
            <a:ext cx="1105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/>
              <a:t>Creación de productos y administración de la farmacia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AF9FF-EA78-4970-957B-7C96DE839615}"/>
              </a:ext>
            </a:extLst>
          </p:cNvPr>
          <p:cNvSpPr txBox="1"/>
          <p:nvPr/>
        </p:nvSpPr>
        <p:spPr>
          <a:xfrm>
            <a:off x="450166" y="2391503"/>
            <a:ext cx="11345594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Clientes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Proveedores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Inventario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Salida de inventario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Pedidos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Compras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compras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Ventas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Facturación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Devolución de ventas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Requisición de producto al botiquín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Movimientos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Apertura y cierre de caja</a:t>
            </a:r>
          </a:p>
          <a:p>
            <a:pPr marL="800100" lvl="1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Arqueo de caja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Categoría de productos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Presentaciones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Divisiones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Componentes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Unidades de medida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Estantes</a:t>
            </a:r>
          </a:p>
          <a:p>
            <a:pPr marL="342900" indent="-342900">
              <a:buBlip>
                <a:blip r:embed="rId3"/>
              </a:buBlip>
            </a:pPr>
            <a:r>
              <a:rPr lang="es-MX" sz="2400" dirty="0">
                <a:latin typeface="Berlin Sans FB" panose="020E0602020502020306" pitchFamily="34" charset="0"/>
              </a:rPr>
              <a:t>Cajas</a:t>
            </a:r>
          </a:p>
          <a:p>
            <a:pPr marL="342900" indent="-342900">
              <a:buBlip>
                <a:blip r:embed="rId3"/>
              </a:buBlip>
            </a:pPr>
            <a:endParaRPr lang="es-MX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7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508</Words>
  <Application>Microsoft Office PowerPoint</Application>
  <PresentationFormat>Panorámica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Carlos René Ruiz Morazán</cp:lastModifiedBy>
  <cp:revision>17</cp:revision>
  <dcterms:created xsi:type="dcterms:W3CDTF">2020-05-13T19:27:05Z</dcterms:created>
  <dcterms:modified xsi:type="dcterms:W3CDTF">2020-05-18T05:08:13Z</dcterms:modified>
</cp:coreProperties>
</file>