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F8A519-142D-4AE7-8344-0D9A0796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2300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Farmacia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 la farmacia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391503"/>
            <a:ext cx="11345594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Clientes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Proveedores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al botiquín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19</cp:revision>
  <dcterms:created xsi:type="dcterms:W3CDTF">2020-05-13T19:27:05Z</dcterms:created>
  <dcterms:modified xsi:type="dcterms:W3CDTF">2020-06-08T03:10:36Z</dcterms:modified>
</cp:coreProperties>
</file>