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07/06/2020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4128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Banco de sangre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Exámenes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Parámetros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Reactivos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muestras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Tipo de secciones de evaluación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Ultrasonografía, Rayos X y TAC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Cada usuario es diferente y únicamente pueden evaluar según su tipo de examen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 de examen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82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19</cp:revision>
  <dcterms:created xsi:type="dcterms:W3CDTF">2020-05-13T19:27:05Z</dcterms:created>
  <dcterms:modified xsi:type="dcterms:W3CDTF">2020-06-08T03:11:06Z</dcterms:modified>
</cp:coreProperties>
</file>