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58" r:id="rId5"/>
    <p:sldId id="269" r:id="rId6"/>
    <p:sldId id="287" r:id="rId7"/>
    <p:sldId id="288" r:id="rId8"/>
    <p:sldId id="276" r:id="rId9"/>
  </p:sldIdLst>
  <p:sldSz cx="12192000" cy="6858000"/>
  <p:notesSz cx="6858000" cy="93138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D3A"/>
    <a:srgbClr val="326172"/>
    <a:srgbClr val="FF99FF"/>
    <a:srgbClr val="8993BE"/>
    <a:srgbClr val="FB503B"/>
    <a:srgbClr val="6B78AD"/>
    <a:srgbClr val="00CC99"/>
    <a:srgbClr val="FFCC66"/>
    <a:srgbClr val="FF99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846C24A-1007-49FA-B937-F67602E0E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1DFB9-54D6-4EE2-A325-D4B918C3B3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8A8C-5078-453D-A2BA-21B70F012FAE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A41CC-E31D-4269-AF34-32582CEAC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74797-63E9-4B57-871A-C563839D2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431C-7D28-40CC-AB57-84E9744E25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36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FB70-1CBC-4CCC-AA6A-FF6B025EEFC0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EA6D-F0F9-4511-8DA6-C28AC6460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6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0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41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49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96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6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2D95-DFFE-4203-9B69-7DC964ED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AE23-368E-4135-85FD-8BCDBA3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512C4-208E-4015-A6B3-E5EB450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DF8C-EA6C-4135-8636-DF6579452800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7A9BA-36C6-41A2-94DB-26139918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6B984-5FB7-469F-95EA-9AE9F43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1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E1A1-00A1-495D-98B2-01DCCBF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2CDF7-F560-4F7D-A699-1496DDC2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72A16-1703-4B3D-9824-D97EB2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A330-093E-4A64-84B6-CA589C3B85B5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CA9CD-122C-4ECE-95EC-0C8354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FA9BC-E8A8-42B7-B625-4E564AF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7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2CAFE-8CBF-4BC8-A28B-D866E835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14795-757D-45AC-B7E2-C614C3517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14D4A-F78F-4330-9EDD-0D2EBCF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9084-EAA4-4474-B20D-5AE88F0657A5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F759B-53EE-45A1-B046-DB6FF27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2B65-6A30-49C2-BF49-F3D4C81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AE12-53FC-4C3A-AC7D-91F2476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6FD53-E43D-4FFB-953B-7AAAAC11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87FB4-9031-4F35-8432-E45F209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10F1-15BD-4539-B1BF-D0147C10D5E8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E8121-E333-461C-8814-2E08AEA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BE74A-9339-43F5-831B-B69E246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6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6A39-EA77-4F37-9F60-A87D1E8E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62152-7E7C-4F2F-A979-407C9767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8D553-F768-40C2-B9E9-FAA7747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C10F-92FB-4E4A-B410-1D1DB0C26AD0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AD49D-F139-4A5D-B1DD-B6582C8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8C11A-7429-4535-891A-56C56B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8359-F3B3-43E5-BECF-3606AA6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23B63-F987-4B9D-AC12-B5C2BC541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71ACB-BA23-45B9-824B-6912E4F3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48175-33F7-4565-9903-FAB097E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CC-FE6F-4507-AFEB-67DE034BD2D9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D5D6E-D1B2-47D5-A474-8AF9062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37ECA-6BE7-4100-81B0-8514EA2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13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B4BC-E9B3-45C4-842D-076426A1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364D1-55FC-4171-83E4-E24FFBB5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A06B3-7729-440E-B33D-A7619C6F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7D9666-D23A-4A30-B796-4430BC00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0CA26-F96A-48E8-94AB-3155B06B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B4021-0E8A-4E39-A027-2A1DDF1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187-1517-4970-AD1B-2CFF7FB9C47B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3170F-88A6-4829-A0CC-12C0043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740CAE-262E-436A-BE5D-AB5AD94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636A-AF53-4DB5-BD9B-8889FF4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501F2D-9451-4D8E-BAAF-46A49AF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37A5-A7B0-4F43-A0E5-2A75310D18C7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A70159-01BF-45AB-B485-3A85721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4201B-3997-46CD-BB37-DEBCFFF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9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4EEDB3-ADD0-4209-9138-BA51F913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4AA3-D3C8-4DF5-81AC-7136ED9BF505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F68A97-A3D5-43DD-84E7-65267A9E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D0CA1-946D-4299-9060-50DE9B2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A888-AF31-4CB0-AA61-FAA84E4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933B-FFAF-49EA-B294-4EAE9A0C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0C2CA-FB0C-402B-A077-F287A8C4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213D1-1874-4590-A5FE-53BA0DDC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DD29-EF64-4F27-B071-AEC57630620F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6357A-98E6-472F-9FF5-51A36EE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27A60-C172-4AF9-878F-A3B0D73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F422-FA04-41B5-B2BA-9050AF0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4217C-DF75-485B-BA44-796209A1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5D63AD-17AA-4BA9-9F1F-8E5940D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61A5C-B225-4323-885D-246C3DAA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846C-CF58-4330-89F4-9F5013D2B881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6034A-3149-438D-BBE6-F5A2515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6858F-475C-4E9B-B09A-8EB9DE7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6B89F1-D68E-45CA-89D9-4C6D3350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2631C-A10C-42B9-AC13-7564E3D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57660-96AC-4F94-BA2A-38A4CD8D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C49-1072-4973-9F81-18A2E915E0E6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5714-FB0E-4DE5-9E5F-C7A0E2EA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FED1B-D410-484B-8210-58DA51E1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>
            <a:extLst>
              <a:ext uri="{FF2B5EF4-FFF2-40B4-BE49-F238E27FC236}">
                <a16:creationId xmlns:a16="http://schemas.microsoft.com/office/drawing/2014/main" id="{DEC19011-6B2E-4FDA-97C4-3B8823AD10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1156672" y="2614602"/>
            <a:ext cx="1302334" cy="1628799"/>
          </a:xfrm>
          <a:prstGeom prst="rect">
            <a:avLst/>
          </a:prstGeom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C8A2F873-0385-4A5D-A5A0-7D2D616F0333}"/>
              </a:ext>
            </a:extLst>
          </p:cNvPr>
          <p:cNvSpPr/>
          <p:nvPr/>
        </p:nvSpPr>
        <p:spPr>
          <a:xfrm>
            <a:off x="2747045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A1225407-7FE5-476A-8C17-358E5A276985}"/>
              </a:ext>
            </a:extLst>
          </p:cNvPr>
          <p:cNvSpPr txBox="1"/>
          <p:nvPr/>
        </p:nvSpPr>
        <p:spPr>
          <a:xfrm>
            <a:off x="2814638" y="2751920"/>
            <a:ext cx="8315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SISTEMA INFORMÁTICO PARA LA ADMINISTRACIÓN DE ÁREAS OPERATIVAS DEL GRUPO PROMESA DIVINO NIÑO, EN EL MUNICIPIO DE SAN VICENTE, DEPARTAMENTO DE SAN VICENTE.</a:t>
            </a:r>
            <a:endParaRPr lang="es-SV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59FFF6B0-FAEC-44F2-86D6-594A726F51E5}"/>
              </a:ext>
            </a:extLst>
          </p:cNvPr>
          <p:cNvSpPr txBox="1"/>
          <p:nvPr/>
        </p:nvSpPr>
        <p:spPr>
          <a:xfrm>
            <a:off x="2852192" y="3745477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Ingrid Ayala, Alejandro Henríquez &amp; René Ruiz</a:t>
            </a:r>
          </a:p>
        </p:txBody>
      </p:sp>
    </p:spTree>
    <p:extLst>
      <p:ext uri="{BB962C8B-B14F-4D97-AF65-F5344CB8AC3E}">
        <p14:creationId xmlns:p14="http://schemas.microsoft.com/office/powerpoint/2010/main" val="40575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824" y="280015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" descr="C:\Users\CRRuiz\Downloads\target (1).png">
            <a:extLst>
              <a:ext uri="{FF2B5EF4-FFF2-40B4-BE49-F238E27FC236}">
                <a16:creationId xmlns:a16="http://schemas.microsoft.com/office/drawing/2014/main" id="{0E28CB43-622E-40B4-B3AA-FFD04B7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60" y="28300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098BD3-A443-4D7E-95D4-C71DBB48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Agenda</a:t>
            </a:r>
          </a:p>
        </p:txBody>
      </p:sp>
      <p:pic>
        <p:nvPicPr>
          <p:cNvPr id="14" name="Picture 4" descr="C:\Users\CRRuiz\Downloads\checked (1).png">
            <a:extLst>
              <a:ext uri="{FF2B5EF4-FFF2-40B4-BE49-F238E27FC236}">
                <a16:creationId xmlns:a16="http://schemas.microsoft.com/office/drawing/2014/main" id="{404354DE-D1FD-4D9D-8E3D-2280EB02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1" y="280851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28 CuadroTexto">
            <a:extLst>
              <a:ext uri="{FF2B5EF4-FFF2-40B4-BE49-F238E27FC236}">
                <a16:creationId xmlns:a16="http://schemas.microsoft.com/office/drawing/2014/main" id="{CD9824A5-B08B-44BB-ABFA-6A28DA83EA57}"/>
              </a:ext>
            </a:extLst>
          </p:cNvPr>
          <p:cNvSpPr txBox="1"/>
          <p:nvPr/>
        </p:nvSpPr>
        <p:spPr>
          <a:xfrm>
            <a:off x="921580" y="39633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</a:p>
        </p:txBody>
      </p:sp>
      <p:sp>
        <p:nvSpPr>
          <p:cNvPr id="19" name="31 CuadroTexto">
            <a:extLst>
              <a:ext uri="{FF2B5EF4-FFF2-40B4-BE49-F238E27FC236}">
                <a16:creationId xmlns:a16="http://schemas.microsoft.com/office/drawing/2014/main" id="{5B7B0B0A-7A05-4870-A5C0-ADA867176ED7}"/>
              </a:ext>
            </a:extLst>
          </p:cNvPr>
          <p:cNvSpPr txBox="1"/>
          <p:nvPr/>
        </p:nvSpPr>
        <p:spPr>
          <a:xfrm>
            <a:off x="5395297" y="3977742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</a:t>
            </a:r>
          </a:p>
        </p:txBody>
      </p:sp>
      <p:sp>
        <p:nvSpPr>
          <p:cNvPr id="24" name="40 Rectángulo">
            <a:extLst>
              <a:ext uri="{FF2B5EF4-FFF2-40B4-BE49-F238E27FC236}">
                <a16:creationId xmlns:a16="http://schemas.microsoft.com/office/drawing/2014/main" id="{13620A74-9AFA-41EF-B75F-EFF4AABAFC26}"/>
              </a:ext>
            </a:extLst>
          </p:cNvPr>
          <p:cNvSpPr/>
          <p:nvPr/>
        </p:nvSpPr>
        <p:spPr>
          <a:xfrm>
            <a:off x="1329112" y="3520116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1</a:t>
            </a:r>
          </a:p>
        </p:txBody>
      </p:sp>
      <p:sp>
        <p:nvSpPr>
          <p:cNvPr id="29" name="40 Rectángulo">
            <a:extLst>
              <a:ext uri="{FF2B5EF4-FFF2-40B4-BE49-F238E27FC236}">
                <a16:creationId xmlns:a16="http://schemas.microsoft.com/office/drawing/2014/main" id="{ED895EA3-4C79-417D-ACC9-F91C372B9EC2}"/>
              </a:ext>
            </a:extLst>
          </p:cNvPr>
          <p:cNvSpPr/>
          <p:nvPr/>
        </p:nvSpPr>
        <p:spPr>
          <a:xfrm>
            <a:off x="5395297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3</a:t>
            </a:r>
          </a:p>
        </p:txBody>
      </p:sp>
      <p:sp>
        <p:nvSpPr>
          <p:cNvPr id="32" name="40 Rectángulo">
            <a:extLst>
              <a:ext uri="{FF2B5EF4-FFF2-40B4-BE49-F238E27FC236}">
                <a16:creationId xmlns:a16="http://schemas.microsoft.com/office/drawing/2014/main" id="{798DA76F-4929-4C1D-AF18-E2ECF6F3E466}"/>
              </a:ext>
            </a:extLst>
          </p:cNvPr>
          <p:cNvSpPr/>
          <p:nvPr/>
        </p:nvSpPr>
        <p:spPr>
          <a:xfrm>
            <a:off x="3585360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2</a:t>
            </a:r>
          </a:p>
        </p:txBody>
      </p:sp>
      <p:sp>
        <p:nvSpPr>
          <p:cNvPr id="33" name="28 CuadroTexto">
            <a:extLst>
              <a:ext uri="{FF2B5EF4-FFF2-40B4-BE49-F238E27FC236}">
                <a16:creationId xmlns:a16="http://schemas.microsoft.com/office/drawing/2014/main" id="{4CECEA30-96D5-45C3-8A84-9FAAFA6922A8}"/>
              </a:ext>
            </a:extLst>
          </p:cNvPr>
          <p:cNvSpPr txBox="1"/>
          <p:nvPr/>
        </p:nvSpPr>
        <p:spPr>
          <a:xfrm>
            <a:off x="3576177" y="401098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4480555-4740-4362-84CB-C64290B0F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34" y="279977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16 CuadroTexto">
            <a:extLst>
              <a:ext uri="{FF2B5EF4-FFF2-40B4-BE49-F238E27FC236}">
                <a16:creationId xmlns:a16="http://schemas.microsoft.com/office/drawing/2014/main" id="{60CAB90C-250B-4BB8-A3C6-19B1C7F7F7E1}"/>
              </a:ext>
            </a:extLst>
          </p:cNvPr>
          <p:cNvSpPr txBox="1"/>
          <p:nvPr/>
        </p:nvSpPr>
        <p:spPr>
          <a:xfrm>
            <a:off x="6907208" y="4058224"/>
            <a:ext cx="1853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Metodología de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</a:t>
            </a:r>
          </a:p>
        </p:txBody>
      </p:sp>
      <p:sp>
        <p:nvSpPr>
          <p:cNvPr id="37" name="40 Rectángulo">
            <a:extLst>
              <a:ext uri="{FF2B5EF4-FFF2-40B4-BE49-F238E27FC236}">
                <a16:creationId xmlns:a16="http://schemas.microsoft.com/office/drawing/2014/main" id="{E2269350-C879-43AB-BF0F-B1379694FA9C}"/>
              </a:ext>
            </a:extLst>
          </p:cNvPr>
          <p:cNvSpPr/>
          <p:nvPr/>
        </p:nvSpPr>
        <p:spPr>
          <a:xfrm>
            <a:off x="7227945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4</a:t>
            </a:r>
          </a:p>
        </p:txBody>
      </p:sp>
      <p:pic>
        <p:nvPicPr>
          <p:cNvPr id="38" name="Picture 2" descr="C:\Users\CRRuiz\Downloads\stats.png">
            <a:extLst>
              <a:ext uri="{FF2B5EF4-FFF2-40B4-BE49-F238E27FC236}">
                <a16:creationId xmlns:a16="http://schemas.microsoft.com/office/drawing/2014/main" id="{36352A76-7DD0-4584-93F9-A5A5A7C2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68" y="28890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16 CuadroTexto">
            <a:extLst>
              <a:ext uri="{FF2B5EF4-FFF2-40B4-BE49-F238E27FC236}">
                <a16:creationId xmlns:a16="http://schemas.microsoft.com/office/drawing/2014/main" id="{F57CBD23-40EE-4694-9A49-1F17C671A7FE}"/>
              </a:ext>
            </a:extLst>
          </p:cNvPr>
          <p:cNvSpPr txBox="1"/>
          <p:nvPr/>
        </p:nvSpPr>
        <p:spPr>
          <a:xfrm>
            <a:off x="9115804" y="4058224"/>
            <a:ext cx="193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Presentación del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Sistema</a:t>
            </a:r>
          </a:p>
        </p:txBody>
      </p:sp>
      <p:sp>
        <p:nvSpPr>
          <p:cNvPr id="40" name="40 Rectángulo">
            <a:extLst>
              <a:ext uri="{FF2B5EF4-FFF2-40B4-BE49-F238E27FC236}">
                <a16:creationId xmlns:a16="http://schemas.microsoft.com/office/drawing/2014/main" id="{1E86D5CE-7808-4320-9465-335D49EC7B90}"/>
              </a:ext>
            </a:extLst>
          </p:cNvPr>
          <p:cNvSpPr/>
          <p:nvPr/>
        </p:nvSpPr>
        <p:spPr>
          <a:xfrm>
            <a:off x="9475013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51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 animBg="1"/>
      <p:bldP spid="29" grpId="0" animBg="1"/>
      <p:bldP spid="32" grpId="0" animBg="1"/>
      <p:bldP spid="33" grpId="0"/>
      <p:bldP spid="36" grpId="0"/>
      <p:bldP spid="37" grpId="0" animBg="1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77582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Situación actual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B763EC3-6C51-47DB-8636-654051836CF9}"/>
              </a:ext>
            </a:extLst>
          </p:cNvPr>
          <p:cNvGrpSpPr/>
          <p:nvPr/>
        </p:nvGrpSpPr>
        <p:grpSpPr>
          <a:xfrm>
            <a:off x="4928315" y="2657340"/>
            <a:ext cx="2335370" cy="2335370"/>
            <a:chOff x="4172755" y="1906073"/>
            <a:chExt cx="3837904" cy="3837904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C14695-84B5-4090-9212-B3CE6EB966C6}"/>
                </a:ext>
              </a:extLst>
            </p:cNvPr>
            <p:cNvSpPr/>
            <p:nvPr/>
          </p:nvSpPr>
          <p:spPr>
            <a:xfrm>
              <a:off x="4172755" y="1906073"/>
              <a:ext cx="3837904" cy="38379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B8C853A-7A09-4E5F-87FE-BB823A2C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01" y="2071318"/>
              <a:ext cx="3551812" cy="3507414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91FB4F9-C1E7-4087-AEE4-0E03755D77A4}"/>
              </a:ext>
            </a:extLst>
          </p:cNvPr>
          <p:cNvGrpSpPr/>
          <p:nvPr/>
        </p:nvGrpSpPr>
        <p:grpSpPr>
          <a:xfrm>
            <a:off x="3935358" y="3105025"/>
            <a:ext cx="720000" cy="720000"/>
            <a:chOff x="1996226" y="2888999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21B6B2-7CAD-4F99-A866-CBFD5A32C85D}"/>
                </a:ext>
              </a:extLst>
            </p:cNvPr>
            <p:cNvSpPr/>
            <p:nvPr/>
          </p:nvSpPr>
          <p:spPr>
            <a:xfrm>
              <a:off x="1996226" y="2888999"/>
              <a:ext cx="1080000" cy="10800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343D621A-DBD7-457C-A18F-7DF0B01FC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26" y="3068999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4B85589-01FB-4C8C-A775-5568DBA4B930}"/>
              </a:ext>
            </a:extLst>
          </p:cNvPr>
          <p:cNvSpPr/>
          <p:nvPr/>
        </p:nvSpPr>
        <p:spPr>
          <a:xfrm>
            <a:off x="3804963" y="3917788"/>
            <a:ext cx="980789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Berlin Sans FB" panose="020E0602020502020306" pitchFamily="34" charset="0"/>
              </a:rPr>
              <a:t>2002</a:t>
            </a:r>
          </a:p>
        </p:txBody>
      </p:sp>
      <p:pic>
        <p:nvPicPr>
          <p:cNvPr id="37" name="Picture 16" descr="C:\Users\CRRuiz\Downloads\microscope (2).png">
            <a:extLst>
              <a:ext uri="{FF2B5EF4-FFF2-40B4-BE49-F238E27FC236}">
                <a16:creationId xmlns:a16="http://schemas.microsoft.com/office/drawing/2014/main" id="{74A851C8-D048-4EBE-B5F9-0D570883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296900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7" descr="C:\Users\CRRuiz\Downloads\x-rays.png">
            <a:extLst>
              <a:ext uri="{FF2B5EF4-FFF2-40B4-BE49-F238E27FC236}">
                <a16:creationId xmlns:a16="http://schemas.microsoft.com/office/drawing/2014/main" id="{F7E5DE04-7955-4E8C-90AD-918C2A59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3917788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C:\Users\CRRuiz\Downloads\sonography.png">
            <a:extLst>
              <a:ext uri="{FF2B5EF4-FFF2-40B4-BE49-F238E27FC236}">
                <a16:creationId xmlns:a16="http://schemas.microsoft.com/office/drawing/2014/main" id="{3F2D4FEF-0875-4D0D-B407-DAB5E0D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4822913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doctor.png">
            <a:extLst>
              <a:ext uri="{FF2B5EF4-FFF2-40B4-BE49-F238E27FC236}">
                <a16:creationId xmlns:a16="http://schemas.microsoft.com/office/drawing/2014/main" id="{CC5B5DB5-6771-42F7-B76D-4D79241D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201401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CRRuiz\Downloads\first-aid-kit.png">
            <a:extLst>
              <a:ext uri="{FF2B5EF4-FFF2-40B4-BE49-F238E27FC236}">
                <a16:creationId xmlns:a16="http://schemas.microsoft.com/office/drawing/2014/main" id="{89FE5250-1FE8-4ED7-B9E1-DF14D33A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518291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192A5F7C-0F74-4D8D-B081-80ADB06DFA79}"/>
              </a:ext>
            </a:extLst>
          </p:cNvPr>
          <p:cNvGrpSpPr/>
          <p:nvPr/>
        </p:nvGrpSpPr>
        <p:grpSpPr>
          <a:xfrm>
            <a:off x="5736000" y="1704208"/>
            <a:ext cx="720000" cy="720000"/>
            <a:chOff x="3162146" y="3700797"/>
            <a:chExt cx="720000" cy="720000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412149-3C61-4FAD-9BCC-82F851618501}"/>
                </a:ext>
              </a:extLst>
            </p:cNvPr>
            <p:cNvSpPr/>
            <p:nvPr/>
          </p:nvSpPr>
          <p:spPr>
            <a:xfrm>
              <a:off x="3162146" y="3700797"/>
              <a:ext cx="720000" cy="7200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Picture 5" descr="C:\Users\CRRuiz\Downloads\bed.png">
              <a:extLst>
                <a:ext uri="{FF2B5EF4-FFF2-40B4-BE49-F238E27FC236}">
                  <a16:creationId xmlns:a16="http://schemas.microsoft.com/office/drawing/2014/main" id="{F4E7D3F1-B47E-4BD4-B86A-F21C3C6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875" y="3806718"/>
              <a:ext cx="482400" cy="48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59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C:\Users\CRRuiz\Downloads\target (1).png">
            <a:extLst>
              <a:ext uri="{FF2B5EF4-FFF2-40B4-BE49-F238E27FC236}">
                <a16:creationId xmlns:a16="http://schemas.microsoft.com/office/drawing/2014/main" id="{52053713-11AF-4742-BBEF-88DCACB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Objetivo | </a:t>
            </a:r>
            <a:r>
              <a:rPr lang="es-SV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General</a:t>
            </a:r>
          </a:p>
        </p:txBody>
      </p:sp>
      <p:sp>
        <p:nvSpPr>
          <p:cNvPr id="31" name="2 Marcador de contenido">
            <a:extLst>
              <a:ext uri="{FF2B5EF4-FFF2-40B4-BE49-F238E27FC236}">
                <a16:creationId xmlns:a16="http://schemas.microsoft.com/office/drawing/2014/main" id="{DCC3F66F-D4F0-4165-9227-5ECBA93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Desarrollar un sistema informático para la administración de áreas operativas del Grupo Promesa, en el municipio de San Vicente, departamento de San Vicente, para un fácil acceso a la información.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C:\Users\CRRuiz\Downloads\checked (1).png">
            <a:extLst>
              <a:ext uri="{FF2B5EF4-FFF2-40B4-BE49-F238E27FC236}">
                <a16:creationId xmlns:a16="http://schemas.microsoft.com/office/drawing/2014/main" id="{0BEF263B-315E-4762-89FF-3837844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Alcances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0" name="2 Marcador de contenido">
            <a:extLst>
              <a:ext uri="{FF2B5EF4-FFF2-40B4-BE49-F238E27FC236}">
                <a16:creationId xmlns:a16="http://schemas.microsoft.com/office/drawing/2014/main" id="{05CBDFB1-A3AF-471C-AD8C-4AFAF570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Se cumplieron todos los alcances, excepto la facturación y control de mobiliario de laboratorio clínico. Ver Anexo 1.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9512082A-A026-4259-8AA4-64A1EFEC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Herramientas de desarrollo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E2C542-B33F-4E15-A716-70EC2523A162}"/>
              </a:ext>
            </a:extLst>
          </p:cNvPr>
          <p:cNvGrpSpPr/>
          <p:nvPr/>
        </p:nvGrpSpPr>
        <p:grpSpPr>
          <a:xfrm>
            <a:off x="3186163" y="2047257"/>
            <a:ext cx="1412866" cy="1412866"/>
            <a:chOff x="4226538" y="3133275"/>
            <a:chExt cx="1268716" cy="1268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88B2CCD-D927-44E8-9FE4-A83BADC48066}"/>
                </a:ext>
              </a:extLst>
            </p:cNvPr>
            <p:cNvSpPr/>
            <p:nvPr/>
          </p:nvSpPr>
          <p:spPr>
            <a:xfrm>
              <a:off x="4226538" y="3133275"/>
              <a:ext cx="1268716" cy="1268716"/>
            </a:xfrm>
            <a:prstGeom prst="ellipse">
              <a:avLst/>
            </a:prstGeom>
            <a:solidFill>
              <a:srgbClr val="FB5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laravel logo">
              <a:extLst>
                <a:ext uri="{FF2B5EF4-FFF2-40B4-BE49-F238E27FC236}">
                  <a16:creationId xmlns:a16="http://schemas.microsoft.com/office/drawing/2014/main" id="{229C3687-047F-4933-893E-494AF8903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242" y="3466777"/>
              <a:ext cx="879309" cy="60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7D194E6-B186-4065-986C-10CBEDD70E3B}"/>
              </a:ext>
            </a:extLst>
          </p:cNvPr>
          <p:cNvGrpSpPr/>
          <p:nvPr/>
        </p:nvGrpSpPr>
        <p:grpSpPr>
          <a:xfrm>
            <a:off x="1257955" y="2073039"/>
            <a:ext cx="1412866" cy="1412866"/>
            <a:chOff x="1216840" y="2370908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C6E2192-A858-4B16-979A-7C818370B620}"/>
                </a:ext>
              </a:extLst>
            </p:cNvPr>
            <p:cNvSpPr/>
            <p:nvPr/>
          </p:nvSpPr>
          <p:spPr>
            <a:xfrm>
              <a:off x="1216840" y="2370908"/>
              <a:ext cx="1080000" cy="1080000"/>
            </a:xfrm>
            <a:prstGeom prst="ellipse">
              <a:avLst/>
            </a:prstGeom>
            <a:solidFill>
              <a:srgbClr val="89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4" name="Picture 10" descr="Resultado de imagen para php logo">
              <a:extLst>
                <a:ext uri="{FF2B5EF4-FFF2-40B4-BE49-F238E27FC236}">
                  <a16:creationId xmlns:a16="http://schemas.microsoft.com/office/drawing/2014/main" id="{C2571E3B-F614-4B32-B45D-84F5C464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97" y="2745237"/>
              <a:ext cx="662686" cy="331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C23731-AF6B-4DA5-AB94-F0604E88808E}"/>
              </a:ext>
            </a:extLst>
          </p:cNvPr>
          <p:cNvGrpSpPr/>
          <p:nvPr/>
        </p:nvGrpSpPr>
        <p:grpSpPr>
          <a:xfrm>
            <a:off x="7364850" y="2047257"/>
            <a:ext cx="1412866" cy="1412866"/>
            <a:chOff x="4676146" y="1876673"/>
            <a:chExt cx="2068470" cy="2068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2BDAB0F-83D3-40DC-9C17-75F8D87E7118}"/>
                </a:ext>
              </a:extLst>
            </p:cNvPr>
            <p:cNvSpPr/>
            <p:nvPr/>
          </p:nvSpPr>
          <p:spPr>
            <a:xfrm>
              <a:off x="4676146" y="1876673"/>
              <a:ext cx="2068470" cy="2068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6" name="Picture 12" descr="Resultado de imagen para apache logo">
              <a:extLst>
                <a:ext uri="{FF2B5EF4-FFF2-40B4-BE49-F238E27FC236}">
                  <a16:creationId xmlns:a16="http://schemas.microsoft.com/office/drawing/2014/main" id="{3707CB32-DCA6-4979-830A-6D158249F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762" y="2229569"/>
              <a:ext cx="771238" cy="136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5A9678-9740-458D-BA04-9B1F43D36329}"/>
              </a:ext>
            </a:extLst>
          </p:cNvPr>
          <p:cNvGrpSpPr/>
          <p:nvPr/>
        </p:nvGrpSpPr>
        <p:grpSpPr>
          <a:xfrm>
            <a:off x="5229646" y="2073039"/>
            <a:ext cx="1412866" cy="1412866"/>
            <a:chOff x="5096104" y="3719517"/>
            <a:chExt cx="1999791" cy="1999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16AFCE-96FD-4A06-9169-DC308B4F8894}"/>
                </a:ext>
              </a:extLst>
            </p:cNvPr>
            <p:cNvSpPr/>
            <p:nvPr/>
          </p:nvSpPr>
          <p:spPr>
            <a:xfrm>
              <a:off x="5096104" y="3719517"/>
              <a:ext cx="1999791" cy="1999791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8" name="Picture 14" descr="Resultado de imagen para composer logo">
              <a:extLst>
                <a:ext uri="{FF2B5EF4-FFF2-40B4-BE49-F238E27FC236}">
                  <a16:creationId xmlns:a16="http://schemas.microsoft.com/office/drawing/2014/main" id="{7DD681EA-41B8-441E-927F-E9D836833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487" y="3972075"/>
              <a:ext cx="1265024" cy="155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FD834A-96BD-441B-9AD5-44EB8B674A96}"/>
              </a:ext>
            </a:extLst>
          </p:cNvPr>
          <p:cNvGrpSpPr/>
          <p:nvPr/>
        </p:nvGrpSpPr>
        <p:grpSpPr>
          <a:xfrm>
            <a:off x="9636780" y="2047257"/>
            <a:ext cx="1412866" cy="1412866"/>
            <a:chOff x="6762468" y="2436581"/>
            <a:chExt cx="2634560" cy="263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B0DFB52-D150-46F5-B145-1C4D7FEE4287}"/>
                </a:ext>
              </a:extLst>
            </p:cNvPr>
            <p:cNvSpPr/>
            <p:nvPr/>
          </p:nvSpPr>
          <p:spPr>
            <a:xfrm>
              <a:off x="6762468" y="2436581"/>
              <a:ext cx="2634560" cy="2634560"/>
            </a:xfrm>
            <a:prstGeom prst="ellipse">
              <a:avLst/>
            </a:prstGeom>
            <a:solidFill>
              <a:srgbClr val="DE8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0" name="Picture 16" descr="Resultado de imagen para mysql logo">
              <a:extLst>
                <a:ext uri="{FF2B5EF4-FFF2-40B4-BE49-F238E27FC236}">
                  <a16:creationId xmlns:a16="http://schemas.microsoft.com/office/drawing/2014/main" id="{FFCCA85E-C1EB-41A2-8EF3-AC276910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104" y="2718802"/>
              <a:ext cx="2070118" cy="2070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2D78E21-87B7-40D3-980A-A9A975133D2E}"/>
              </a:ext>
            </a:extLst>
          </p:cNvPr>
          <p:cNvGrpSpPr/>
          <p:nvPr/>
        </p:nvGrpSpPr>
        <p:grpSpPr>
          <a:xfrm>
            <a:off x="8556780" y="3825454"/>
            <a:ext cx="1412866" cy="1412866"/>
            <a:chOff x="8190411" y="3167014"/>
            <a:chExt cx="1561740" cy="1561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086857-5CB8-4A18-B4EC-3EAE0686D0DA}"/>
                </a:ext>
              </a:extLst>
            </p:cNvPr>
            <p:cNvSpPr/>
            <p:nvPr/>
          </p:nvSpPr>
          <p:spPr>
            <a:xfrm>
              <a:off x="8190411" y="3167014"/>
              <a:ext cx="1561740" cy="1561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4" name="Picture 20" descr="Resultado de imagen para opera logo">
              <a:extLst>
                <a:ext uri="{FF2B5EF4-FFF2-40B4-BE49-F238E27FC236}">
                  <a16:creationId xmlns:a16="http://schemas.microsoft.com/office/drawing/2014/main" id="{DDB6CA6C-81C1-45CC-81C2-CFE735347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327" y="3431930"/>
              <a:ext cx="1031909" cy="1031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25E5C95-DEE0-4D64-8372-E4C43AD16910}"/>
              </a:ext>
            </a:extLst>
          </p:cNvPr>
          <p:cNvGrpSpPr/>
          <p:nvPr/>
        </p:nvGrpSpPr>
        <p:grpSpPr>
          <a:xfrm>
            <a:off x="2271906" y="3825455"/>
            <a:ext cx="1412866" cy="1412866"/>
            <a:chOff x="4075610" y="4441560"/>
            <a:chExt cx="1567543" cy="1567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D5A9F67-336E-4C84-AE98-D0A97B371579}"/>
                </a:ext>
              </a:extLst>
            </p:cNvPr>
            <p:cNvSpPr/>
            <p:nvPr/>
          </p:nvSpPr>
          <p:spPr>
            <a:xfrm>
              <a:off x="4075610" y="4441560"/>
              <a:ext cx="1567543" cy="15675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8" name="Picture 24" descr="Resultado de imagen para github logo">
              <a:extLst>
                <a:ext uri="{FF2B5EF4-FFF2-40B4-BE49-F238E27FC236}">
                  <a16:creationId xmlns:a16="http://schemas.microsoft.com/office/drawing/2014/main" id="{51291C2A-29F2-49C2-9B03-70EB1F76D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7" y="4555367"/>
              <a:ext cx="1339927" cy="13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n relacionada">
            <a:extLst>
              <a:ext uri="{FF2B5EF4-FFF2-40B4-BE49-F238E27FC236}">
                <a16:creationId xmlns:a16="http://schemas.microsoft.com/office/drawing/2014/main" id="{A5BE0724-BB9A-4B1F-A38B-37F2D7E5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07" y="3707716"/>
            <a:ext cx="1648344" cy="1648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stats.png">
            <a:extLst>
              <a:ext uri="{FF2B5EF4-FFF2-40B4-BE49-F238E27FC236}">
                <a16:creationId xmlns:a16="http://schemas.microsoft.com/office/drawing/2014/main" id="{A39A27A6-265B-4035-B3E6-6455432A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487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Presentación del sistema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A1FA69-4F76-43AC-873D-DBE3AF30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5710" b="41111"/>
          <a:stretch/>
        </p:blipFill>
        <p:spPr>
          <a:xfrm>
            <a:off x="1319923" y="2358982"/>
            <a:ext cx="9232859" cy="2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B4261903-34D2-47E9-82B6-109B4D2502BD}"/>
              </a:ext>
            </a:extLst>
          </p:cNvPr>
          <p:cNvSpPr txBox="1">
            <a:spLocks/>
          </p:cNvSpPr>
          <p:nvPr/>
        </p:nvSpPr>
        <p:spPr>
          <a:xfrm>
            <a:off x="2229924" y="263180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0222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132</Words>
  <Application>Microsoft Office PowerPoint</Application>
  <PresentationFormat>Panorámica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Agenda</vt:lpstr>
      <vt:lpstr>Situación actual</vt:lpstr>
      <vt:lpstr>Objetivo | General</vt:lpstr>
      <vt:lpstr>Alcances</vt:lpstr>
      <vt:lpstr>Herramientas de desarrollo</vt:lpstr>
      <vt:lpstr>Presentación del 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100</cp:revision>
  <cp:lastPrinted>2017-07-18T06:59:12Z</cp:lastPrinted>
  <dcterms:created xsi:type="dcterms:W3CDTF">2017-07-13T02:50:24Z</dcterms:created>
  <dcterms:modified xsi:type="dcterms:W3CDTF">2019-02-05T17:54:51Z</dcterms:modified>
</cp:coreProperties>
</file>