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05F95-DDF6-4F44-A7B1-F6DA2EB37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A462EC-A65D-4C34-A7E9-C706B5EE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1FA306-B4DA-4F85-B589-C281B59E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EDF567-1212-4CB4-957E-0A70A98D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D91A67-9BDE-4746-BBD2-7C58D5D6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45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96109-AAF6-4640-B8DC-518BE831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1B8F30-73CE-4D95-9E13-5766E882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B2D1B3-D1F1-497A-9572-414EEA03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2558B3-02E5-4708-AD8F-CE80A05D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5359B1-CECD-4F36-95CC-C9304D29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025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1F296E-9D6A-4C7A-AD38-50854E576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5920FA-86CE-4466-8FC8-032981F57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E8AD17-5E85-48C0-BF5F-0286B9EE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7A6B97-5F94-4D9C-8084-2A142654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4F08F8-3A28-4053-9583-850AE86C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531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778CC-119D-40F0-AEB6-635C6E09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49CCA0-41B5-46BC-9197-0353F108C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894AF8-4FB9-4EB0-A2BC-1CDAA3CD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BF50F8-C8C5-4CD9-ACC3-FF457732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0FC3CF-39BE-4104-95FC-00CC5530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210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1AEC7-C83C-43EF-A4BE-C271F1D1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DCFEB6-24F5-4043-A5F1-7F5EA922A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E4BFFC-3251-4565-9BC8-99E1517E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32E0AA-4495-45A4-90D6-5101F422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8636B-5288-4B26-9AF1-CBD13F09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259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4ECC1-8736-450E-B753-82219E90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EB844C-926B-4F03-B256-771A5E2FF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9A613D-B463-40A4-B9C0-96187E3F0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A4824A-3504-421C-8B15-89C596ED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29A17B-654A-44BE-9024-06867FA5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1D9D75-8EA7-4E75-8E94-DF9B20A4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705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E9D00-9F78-4285-AD38-19263D47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E93BC6-E86B-4440-8405-7F73412D5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5102F2-D642-4BC0-8D95-F37D3AD27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5E0ADE-3C5D-4F5C-B7FF-1E2F04CD7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AA7115-0BE5-4D06-9ECE-0B3D0A582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C3EF69E-49B9-474D-9EE1-105EA1C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E502DB-B796-4ED2-8424-3A7BC78A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109E85-B731-430E-A030-D33A6711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5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77DFE-7E7B-4996-98A5-2F03B718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F2F25D-E232-4E0E-AB1D-37C0010D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893135-DF76-46DC-A689-7D6959C2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DF3BAE-C6D0-45A1-A7A9-5EDF5C91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654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AD397C-76C4-4136-B7D7-43AF3951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F63F3A-968E-4CF4-8FDB-E75D40AD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D64797-E5F2-46B7-B0CB-F6117E72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404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05180-AB82-4A5E-9733-BA7664AA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49808B-5B86-44B1-BFB9-868E14052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1AEA2D-659C-4070-A9C1-39E8DF494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B4DB7F-A669-48B9-B094-EDD75166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9A9DA1-F1F3-44E6-8FF7-D3C4CCE6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F6A040-5F9C-419A-9AB6-714A51D4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551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45BB7-5ABE-46C8-8656-68727B7D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B29181-97DE-45A1-8272-C0BD5F133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5E8B09-253D-4299-A9FD-6CFAE5264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5027F6-2C3E-47B9-86E7-FDC2BC67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0278B-28B5-4BDC-87D3-38385CC4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1FE486-9A1D-458B-839E-688A2EF1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416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ABE296-57F8-45F4-BEE3-96B3FD53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BDEF26-F8E7-48C0-A34E-59E4E6F10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F4E994-0FAC-4A35-AC75-721619D17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53C98A-91B4-4958-B4D7-5034B41D7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959F55-690B-4C11-84F7-ED6FE37B5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924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5F8A519-142D-4AE7-8344-0D9A07968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35928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223009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Farmacia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82CECA-4AC6-4878-9EAC-D8EE77DAC004}"/>
              </a:ext>
            </a:extLst>
          </p:cNvPr>
          <p:cNvSpPr/>
          <p:nvPr/>
        </p:nvSpPr>
        <p:spPr>
          <a:xfrm>
            <a:off x="431074" y="171123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2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Farmacia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D52ABD-4A51-4CEF-BE32-DCB3512DBB28}"/>
              </a:ext>
            </a:extLst>
          </p:cNvPr>
          <p:cNvSpPr txBox="1"/>
          <p:nvPr/>
        </p:nvSpPr>
        <p:spPr>
          <a:xfrm>
            <a:off x="450166" y="212422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Creación de productos y administración de la farmacia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CCAF9FF-EA78-4970-957B-7C96DE839615}"/>
              </a:ext>
            </a:extLst>
          </p:cNvPr>
          <p:cNvSpPr txBox="1"/>
          <p:nvPr/>
        </p:nvSpPr>
        <p:spPr>
          <a:xfrm>
            <a:off x="450166" y="2391503"/>
            <a:ext cx="11345594" cy="4524315"/>
          </a:xfrm>
          <a:prstGeom prst="rect">
            <a:avLst/>
          </a:prstGeom>
          <a:noFill/>
        </p:spPr>
        <p:txBody>
          <a:bodyPr wrap="square" numCol="2" spcCol="360000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Clientes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Proveedores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Inventario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Salida de inventario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Pedidos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Compras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Devolución de compras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Ventas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Facturación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Devolución de ventas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Requisición de producto al botiquín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Movimientos de caja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Apertura y cierre de caja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Arqueo de caja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Productos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Categoría de productos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Presentaciones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Divisiones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Componentes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Unidades de medida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Estantes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Cajas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B2C91CB-C56E-4A3E-93BA-AE6EFA6561F4}"/>
              </a:ext>
            </a:extLst>
          </p:cNvPr>
          <p:cNvSpPr/>
          <p:nvPr/>
        </p:nvSpPr>
        <p:spPr>
          <a:xfrm>
            <a:off x="5625447" y="2565546"/>
            <a:ext cx="252840" cy="2359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F7228EE-7430-4234-973E-D33126FB98EA}"/>
              </a:ext>
            </a:extLst>
          </p:cNvPr>
          <p:cNvSpPr/>
          <p:nvPr/>
        </p:nvSpPr>
        <p:spPr>
          <a:xfrm>
            <a:off x="5625447" y="6197021"/>
            <a:ext cx="252840" cy="2359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7E75066-F5E9-4A42-B1F3-1418DE89F0C8}"/>
              </a:ext>
            </a:extLst>
          </p:cNvPr>
          <p:cNvSpPr/>
          <p:nvPr/>
        </p:nvSpPr>
        <p:spPr>
          <a:xfrm>
            <a:off x="10955093" y="3311008"/>
            <a:ext cx="252840" cy="2359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B6AF9AF-8B4A-45F9-B91E-4953ADD31621}"/>
              </a:ext>
            </a:extLst>
          </p:cNvPr>
          <p:cNvSpPr/>
          <p:nvPr/>
        </p:nvSpPr>
        <p:spPr>
          <a:xfrm>
            <a:off x="10955093" y="3660087"/>
            <a:ext cx="252840" cy="2359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D8F9477-0524-4794-AC4E-41B1A019E0AB}"/>
              </a:ext>
            </a:extLst>
          </p:cNvPr>
          <p:cNvSpPr/>
          <p:nvPr/>
        </p:nvSpPr>
        <p:spPr>
          <a:xfrm>
            <a:off x="10955093" y="4054133"/>
            <a:ext cx="252840" cy="2359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EF28FEF3-A703-4347-87DD-E8D8E8C15409}"/>
              </a:ext>
            </a:extLst>
          </p:cNvPr>
          <p:cNvSpPr/>
          <p:nvPr/>
        </p:nvSpPr>
        <p:spPr>
          <a:xfrm>
            <a:off x="10955093" y="4390149"/>
            <a:ext cx="252840" cy="2359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7235262-A9AB-471B-8033-1F8CED2A16B0}"/>
              </a:ext>
            </a:extLst>
          </p:cNvPr>
          <p:cNvSpPr/>
          <p:nvPr/>
        </p:nvSpPr>
        <p:spPr>
          <a:xfrm>
            <a:off x="10955093" y="4763484"/>
            <a:ext cx="252840" cy="2359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D598029-F8DC-4780-8734-66C1AF2ABFE4}"/>
              </a:ext>
            </a:extLst>
          </p:cNvPr>
          <p:cNvSpPr/>
          <p:nvPr/>
        </p:nvSpPr>
        <p:spPr>
          <a:xfrm>
            <a:off x="10955093" y="5125624"/>
            <a:ext cx="252840" cy="2359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3374F89-FCD2-475B-AF8B-0D6F3E24E53C}"/>
              </a:ext>
            </a:extLst>
          </p:cNvPr>
          <p:cNvSpPr/>
          <p:nvPr/>
        </p:nvSpPr>
        <p:spPr>
          <a:xfrm>
            <a:off x="10955093" y="5493543"/>
            <a:ext cx="252840" cy="2359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BB0459D7-6E94-40D4-9730-17A2C253AEBE}"/>
              </a:ext>
            </a:extLst>
          </p:cNvPr>
          <p:cNvSpPr/>
          <p:nvPr/>
        </p:nvSpPr>
        <p:spPr>
          <a:xfrm>
            <a:off x="10955093" y="5855688"/>
            <a:ext cx="252840" cy="2359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548379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67</Words>
  <Application>Microsoft Office PowerPoint</Application>
  <PresentationFormat>Panorámica</PresentationFormat>
  <Paragraphs>36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Berlin Sans FB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René Ruiz Morazán</dc:creator>
  <cp:lastModifiedBy>Carlos René Ruiz Morazán</cp:lastModifiedBy>
  <cp:revision>20</cp:revision>
  <dcterms:created xsi:type="dcterms:W3CDTF">2020-05-13T19:27:05Z</dcterms:created>
  <dcterms:modified xsi:type="dcterms:W3CDTF">2020-06-10T03:26:39Z</dcterms:modified>
</cp:coreProperties>
</file>