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05F95-DDF6-4F44-A7B1-F6DA2EB37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A462EC-A65D-4C34-A7E9-C706B5EE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1FA306-B4DA-4F85-B589-C281B59E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EDF567-1212-4CB4-957E-0A70A98D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D91A67-9BDE-4746-BBD2-7C58D5D6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45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96109-AAF6-4640-B8DC-518BE831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1B8F30-73CE-4D95-9E13-5766E882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B2D1B3-D1F1-497A-9572-414EEA03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2558B3-02E5-4708-AD8F-CE80A05D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5359B1-CECD-4F36-95CC-C9304D29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025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1F296E-9D6A-4C7A-AD38-50854E576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5920FA-86CE-4466-8FC8-032981F57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E8AD17-5E85-48C0-BF5F-0286B9EE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7A6B97-5F94-4D9C-8084-2A142654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4F08F8-3A28-4053-9583-850AE86C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531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778CC-119D-40F0-AEB6-635C6E09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49CCA0-41B5-46BC-9197-0353F108C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894AF8-4FB9-4EB0-A2BC-1CDAA3CD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BF50F8-C8C5-4CD9-ACC3-FF457732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0FC3CF-39BE-4104-95FC-00CC5530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210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1AEC7-C83C-43EF-A4BE-C271F1D1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DCFEB6-24F5-4043-A5F1-7F5EA922A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E4BFFC-3251-4565-9BC8-99E1517E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32E0AA-4495-45A4-90D6-5101F422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8636B-5288-4B26-9AF1-CBD13F09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259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4ECC1-8736-450E-B753-82219E90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EB844C-926B-4F03-B256-771A5E2FF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9A613D-B463-40A4-B9C0-96187E3F0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A4824A-3504-421C-8B15-89C596ED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29A17B-654A-44BE-9024-06867FA5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1D9D75-8EA7-4E75-8E94-DF9B20A4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705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E9D00-9F78-4285-AD38-19263D47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E93BC6-E86B-4440-8405-7F73412D5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5102F2-D642-4BC0-8D95-F37D3AD27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5E0ADE-3C5D-4F5C-B7FF-1E2F04CD7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AA7115-0BE5-4D06-9ECE-0B3D0A582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C3EF69E-49B9-474D-9EE1-105EA1C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E502DB-B796-4ED2-8424-3A7BC78A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109E85-B731-430E-A030-D33A6711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5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77DFE-7E7B-4996-98A5-2F03B718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F2F25D-E232-4E0E-AB1D-37C0010D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893135-DF76-46DC-A689-7D6959C2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DF3BAE-C6D0-45A1-A7A9-5EDF5C91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654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AD397C-76C4-4136-B7D7-43AF3951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F63F3A-968E-4CF4-8FDB-E75D40AD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D64797-E5F2-46B7-B0CB-F6117E72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404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05180-AB82-4A5E-9733-BA7664AA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49808B-5B86-44B1-BFB9-868E14052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1AEA2D-659C-4070-A9C1-39E8DF494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B4DB7F-A669-48B9-B094-EDD75166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9A9DA1-F1F3-44E6-8FF7-D3C4CCE6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F6A040-5F9C-419A-9AB6-714A51D4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551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45BB7-5ABE-46C8-8656-68727B7D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B29181-97DE-45A1-8272-C0BD5F133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5E8B09-253D-4299-A9FD-6CFAE5264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5027F6-2C3E-47B9-86E7-FDC2BC67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0278B-28B5-4BDC-87D3-38385CC4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1FE486-9A1D-458B-839E-688A2EF1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416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ABE296-57F8-45F4-BEE3-96B3FD53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BDEF26-F8E7-48C0-A34E-59E4E6F10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F4E994-0FAC-4A35-AC75-721619D17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53C98A-91B4-4958-B4D7-5034B41D7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959F55-690B-4C11-84F7-ED6FE37B5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924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1BC40F-2E7A-4290-A531-0D02A46B5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35928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41280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Laboratorio clínico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2E77E53-2225-49B2-9505-1E000765F79B}"/>
              </a:ext>
            </a:extLst>
          </p:cNvPr>
          <p:cNvSpPr/>
          <p:nvPr/>
        </p:nvSpPr>
        <p:spPr>
          <a:xfrm>
            <a:off x="379012" y="175946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rgbClr val="92D050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Laboratorio Clínico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EB5FC09-6363-4EBA-A888-B0939804D98B}"/>
              </a:ext>
            </a:extLst>
          </p:cNvPr>
          <p:cNvSpPr txBox="1"/>
          <p:nvPr/>
        </p:nvSpPr>
        <p:spPr>
          <a:xfrm>
            <a:off x="398104" y="217245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Creación de solicitudes y entregas de exámenes clínicos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7865F97-5961-4431-A638-D3D0D46F0C18}"/>
              </a:ext>
            </a:extLst>
          </p:cNvPr>
          <p:cNvSpPr txBox="1"/>
          <p:nvPr/>
        </p:nvSpPr>
        <p:spPr>
          <a:xfrm>
            <a:off x="398104" y="2819565"/>
            <a:ext cx="11345594" cy="2677656"/>
          </a:xfrm>
          <a:prstGeom prst="rect">
            <a:avLst/>
          </a:prstGeom>
          <a:noFill/>
        </p:spPr>
        <p:txBody>
          <a:bodyPr wrap="square" numCol="2" spcCol="360000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examen de laboratorio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examen de bacteriología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Evaluación de solicitudes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Entrega e impresión de solicitudes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Historial de solicitudes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Banco de sangre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Exámenes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Parámetros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Reactivos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Tipo de muestras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Tipo de secciones de evaluación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Unidades de medida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6DCA848-DA47-4484-A8BA-A282051121B0}"/>
              </a:ext>
            </a:extLst>
          </p:cNvPr>
          <p:cNvSpPr/>
          <p:nvPr/>
        </p:nvSpPr>
        <p:spPr>
          <a:xfrm>
            <a:off x="5612384" y="2958939"/>
            <a:ext cx="252840" cy="2359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D4B33B7-0A17-4C38-A3EF-3A364E42B486}"/>
              </a:ext>
            </a:extLst>
          </p:cNvPr>
          <p:cNvSpPr/>
          <p:nvPr/>
        </p:nvSpPr>
        <p:spPr>
          <a:xfrm>
            <a:off x="5612384" y="3311008"/>
            <a:ext cx="252840" cy="2359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2BC0DF6-488A-41E0-830D-90700BCFC895}"/>
              </a:ext>
            </a:extLst>
          </p:cNvPr>
          <p:cNvSpPr/>
          <p:nvPr/>
        </p:nvSpPr>
        <p:spPr>
          <a:xfrm>
            <a:off x="5612384" y="4052045"/>
            <a:ext cx="252840" cy="2359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B343FE5-2AA7-4695-A9BA-ABFEEF1E6FFA}"/>
              </a:ext>
            </a:extLst>
          </p:cNvPr>
          <p:cNvSpPr/>
          <p:nvPr/>
        </p:nvSpPr>
        <p:spPr>
          <a:xfrm>
            <a:off x="5611758" y="4408631"/>
            <a:ext cx="252840" cy="2359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20151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1BC40F-2E7A-4290-A531-0D02A46B5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35928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679545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Ultrasonografía, Rayos X y TAC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2E77E53-2225-49B2-9505-1E000765F79B}"/>
              </a:ext>
            </a:extLst>
          </p:cNvPr>
          <p:cNvSpPr/>
          <p:nvPr/>
        </p:nvSpPr>
        <p:spPr>
          <a:xfrm>
            <a:off x="379012" y="175946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rgbClr val="92D050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Laboratorio Clínico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EB5FC09-6363-4EBA-A888-B0939804D98B}"/>
              </a:ext>
            </a:extLst>
          </p:cNvPr>
          <p:cNvSpPr txBox="1"/>
          <p:nvPr/>
        </p:nvSpPr>
        <p:spPr>
          <a:xfrm>
            <a:off x="398104" y="217245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Cada usuario es diferente y únicamente pueden evaluar según su tipo de examen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7865F97-5961-4431-A638-D3D0D46F0C18}"/>
              </a:ext>
            </a:extLst>
          </p:cNvPr>
          <p:cNvSpPr txBox="1"/>
          <p:nvPr/>
        </p:nvSpPr>
        <p:spPr>
          <a:xfrm>
            <a:off x="398104" y="2819565"/>
            <a:ext cx="11345594" cy="83099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Evaluación de solicitud de examen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9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585A6C-3ACD-4D3F-805C-472A8749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6600" dirty="0">
                <a:solidFill>
                  <a:schemeClr val="accent5">
                    <a:lumMod val="50000"/>
                  </a:schemeClr>
                </a:solidFill>
                <a:latin typeface="Berlin Sans FB Demi" panose="020E0802020502020306" pitchFamily="34" charset="0"/>
              </a:rPr>
              <a:t>Por su atención </a:t>
            </a:r>
            <a:r>
              <a:rPr lang="es-MX" sz="6600" dirty="0">
                <a:solidFill>
                  <a:schemeClr val="accent5">
                    <a:lumMod val="75000"/>
                  </a:schemeClr>
                </a:solidFill>
                <a:latin typeface="Berlin Sans FB Demi" panose="020E0802020502020306" pitchFamily="34" charset="0"/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8217294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92</Words>
  <Application>Microsoft Office PowerPoint</Application>
  <PresentationFormat>Panorámica</PresentationFormat>
  <Paragraphs>26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Berlin Sans FB</vt:lpstr>
      <vt:lpstr>Berlin Sans FB Demi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René Ruiz Morazán</dc:creator>
  <cp:lastModifiedBy>Carlos René Ruiz Morazán</cp:lastModifiedBy>
  <cp:revision>21</cp:revision>
  <dcterms:created xsi:type="dcterms:W3CDTF">2020-05-13T19:27:05Z</dcterms:created>
  <dcterms:modified xsi:type="dcterms:W3CDTF">2020-06-10T03:24:15Z</dcterms:modified>
</cp:coreProperties>
</file>