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8EEB-784D-7A31-8D89-7DC92BA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AF01D-31A1-DA72-84A7-B6B522B0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D627-ED1D-151A-567C-08970D9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D7E7-3ABC-36EE-1B1A-698CD9AF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429E-5ED6-465E-47EB-39C5BC2F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1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400D-87B4-1230-F0ED-1F516191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AA680-E663-5810-2B26-BA825FDF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60FF-F382-DBF6-9219-10F62BA5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569E-8A95-BF61-038C-8A2DC32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C290-DBEF-A34A-942C-A6B68E84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0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9B09E-A4DC-74E7-51CF-21A99BD74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CA34-1C48-B7AE-363C-9736DD24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73E-5346-D5DF-518A-C791610E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5FFF-DEDA-887C-5DB3-A164A4A7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8E57-C1AB-329E-DA36-6EADF2F2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09A-D7DD-F831-1DB6-8F04A346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7621-4B72-FDFF-556E-E1452DD4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7F2D-F544-AE2E-6BEF-2B6335EE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9FD9-F19D-074B-CBC9-5553B450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5349-5449-8AE7-FFFF-3D9454A9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1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E737-D4E8-A9AC-0DF6-50606B0C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55145-3ACB-6BEC-078F-2944480B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FF58-74D4-9855-AAA7-4ACFBED3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34C0-9C09-3FD6-4334-D20BA934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244A-9964-5293-1D93-4EFEF508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3C2B-044F-A515-10F3-CC142AD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8AB-BA35-42A3-204B-7563A2FA2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BE53A-7495-15F2-CC37-13D77608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BEE1-803D-5771-1FAC-EBB02F00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E051B-CDCF-8BA2-221A-F0D1BA9F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DB7F-33C9-50EA-5CAB-0BC593E0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9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15CD-C1CA-50C4-B9FC-E79EA5E1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43C8-C5DE-9906-444A-D6769608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6DDDB-7DA9-44D2-9DB6-C2359F4F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2AFAE-4E0A-02D5-BEE8-DFDF42E6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3CFF5-7B86-5600-36CB-F76C1CB04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6ACCC-2FB0-AB0D-59F5-C9783B23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07517-9682-41CF-9B7F-B9960CD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95257-98B1-EE6F-062A-A069810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13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13E-D477-275F-3597-B93E311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AE0B0-E2C5-6F1B-A25B-BBCB19BA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7E332-3C32-B0CB-A75E-5F143B4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DB8C-B652-8936-9274-41AB1BD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4C01-C9F4-5438-DC73-7FB72A20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ECA7-2499-BA96-0B7D-6C74F8AD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FE5B-C31E-521A-A0B0-9B4F46A3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7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5E93-5BE6-065B-9B8C-2DFF9E59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342D-E3E3-AA03-7E87-CB5C9BFA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F09A-E8F4-32E3-C28B-5DE0E943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49A0-915C-33C5-32C5-36435FFB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1E68-4555-519C-6175-33E3756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8761-7A32-CB4C-1D99-5BE8EFCE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8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D3B-5DF8-A218-AED5-5758DECF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1FF6-BED4-8F7C-EB34-4485D2DB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54306-BDCF-1507-1DEF-8263F3AB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372B-F69F-4983-8E20-E1FCE9A0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D102-C8A0-DE0E-12C6-1F1BEFBE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8D459-F387-99F0-5360-0FD37277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74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BB5AC-8B86-6CB1-DB51-76BC56B3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A81F-743B-E45C-7172-4E09F7AF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7738-680B-14DC-D4FE-1D0FADC4F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F2E0A-496A-47AB-958E-24AE97007F1A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69D9-496E-8BD4-E56A-51FBFC8E2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5562-4322-51FE-B735-6AA43C33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E888C-76BB-4D2F-BB88-365920BA9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4548-984A-EFD9-15EF-AC06DB2B8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Video Game Ideation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6F15-2D63-6C9D-D211-259DA6AFD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596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F6C7-CCB4-DD1C-CDBC-E16260F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3D or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68FC-462C-7D57-C252-D22193C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Decided on 2D for simplicity.</a:t>
            </a:r>
          </a:p>
          <a:p>
            <a:r>
              <a:rPr lang="en-CA" dirty="0"/>
              <a:t>Top Down</a:t>
            </a:r>
          </a:p>
        </p:txBody>
      </p:sp>
      <p:pic>
        <p:nvPicPr>
          <p:cNvPr id="1026" name="Picture 2" descr="59 Best 2D games on Steam as of 2020 - Slant">
            <a:extLst>
              <a:ext uri="{FF2B5EF4-FFF2-40B4-BE49-F238E27FC236}">
                <a16:creationId xmlns:a16="http://schemas.microsoft.com/office/drawing/2014/main" id="{7BC2E663-A313-3114-8B36-381B8EF0A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99" y="2451930"/>
            <a:ext cx="7609768" cy="42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4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0BE6-9C37-7C10-92BE-082E183F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BBF5-F19D-9438-315F-74E0C130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Characters can move between scenes freely</a:t>
            </a:r>
          </a:p>
          <a:p>
            <a:r>
              <a:rPr lang="en-CA" dirty="0"/>
              <a:t>Each scene has it’s own plot and progression</a:t>
            </a:r>
          </a:p>
          <a:p>
            <a:endParaRPr lang="en-CA" dirty="0"/>
          </a:p>
        </p:txBody>
      </p:sp>
      <p:pic>
        <p:nvPicPr>
          <p:cNvPr id="2052" name="Picture 4" descr="Image result for Chrono Trigger fast ravel">
            <a:extLst>
              <a:ext uri="{FF2B5EF4-FFF2-40B4-BE49-F238E27FC236}">
                <a16:creationId xmlns:a16="http://schemas.microsoft.com/office/drawing/2014/main" id="{D9066A9B-10A9-8E8D-74AB-E6CF0580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314353"/>
            <a:ext cx="383381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F8E4-D999-826B-0058-7F2C980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Player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D325-5C2A-220A-E1D9-0F738DC6CE85}"/>
              </a:ext>
            </a:extLst>
          </p:cNvPr>
          <p:cNvSpPr txBox="1"/>
          <p:nvPr/>
        </p:nvSpPr>
        <p:spPr>
          <a:xfrm>
            <a:off x="1038225" y="19431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Health And Survival Based</a:t>
            </a:r>
          </a:p>
          <a:p>
            <a:pPr marL="285750" indent="-285750">
              <a:buFontTx/>
              <a:buChar char="-"/>
            </a:pPr>
            <a:r>
              <a:rPr lang="en-CA" dirty="0"/>
              <a:t>Always vulnerable, survival is the goal</a:t>
            </a:r>
          </a:p>
          <a:p>
            <a:pPr marL="285750" indent="-285750">
              <a:buFontTx/>
              <a:buChar char="-"/>
            </a:pPr>
            <a:r>
              <a:rPr lang="en-CA" dirty="0"/>
              <a:t>Dungeons 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4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7BC5-D5B7-8F9F-6722-DEDD366A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7B8-F9BC-BD97-C0A0-F5B1C36C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Player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F1EF2-A240-430B-3F49-E512D396C71C}"/>
              </a:ext>
            </a:extLst>
          </p:cNvPr>
          <p:cNvSpPr txBox="1"/>
          <p:nvPr/>
        </p:nvSpPr>
        <p:spPr>
          <a:xfrm>
            <a:off x="1038225" y="19431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Melee Genre</a:t>
            </a:r>
          </a:p>
        </p:txBody>
      </p:sp>
    </p:spTree>
    <p:extLst>
      <p:ext uri="{BB962C8B-B14F-4D97-AF65-F5344CB8AC3E}">
        <p14:creationId xmlns:p14="http://schemas.microsoft.com/office/powerpoint/2010/main" val="9517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60856-802B-0C1A-BD17-35C9A8AF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9A1-5C28-36F4-3ACB-38FD0909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Player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52C60-205B-E352-728F-4CB82C5DB01F}"/>
              </a:ext>
            </a:extLst>
          </p:cNvPr>
          <p:cNvSpPr txBox="1"/>
          <p:nvPr/>
        </p:nvSpPr>
        <p:spPr>
          <a:xfrm>
            <a:off x="1038225" y="1971675"/>
            <a:ext cx="678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Setting: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Modern</a:t>
            </a:r>
          </a:p>
          <a:p>
            <a:pPr marL="285750" indent="-285750">
              <a:buFontTx/>
              <a:buChar char="-"/>
            </a:pPr>
            <a:r>
              <a:rPr lang="en-CA" dirty="0"/>
              <a:t>Retro</a:t>
            </a:r>
          </a:p>
          <a:p>
            <a:pPr marL="285750" indent="-285750">
              <a:buFontTx/>
              <a:buChar char="-"/>
            </a:pPr>
            <a:r>
              <a:rPr lang="en-CA" dirty="0"/>
              <a:t>Jungle</a:t>
            </a:r>
          </a:p>
          <a:p>
            <a:pPr marL="285750" indent="-285750">
              <a:buFontTx/>
              <a:buChar char="-"/>
            </a:pPr>
            <a:r>
              <a:rPr lang="en-CA" dirty="0"/>
              <a:t>City</a:t>
            </a:r>
          </a:p>
          <a:p>
            <a:pPr marL="285750" indent="-285750">
              <a:buFontTx/>
              <a:buChar char="-"/>
            </a:pPr>
            <a:r>
              <a:rPr lang="en-CA" dirty="0"/>
              <a:t>Old Vegas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b="1" dirty="0"/>
              <a:t>Games:</a:t>
            </a:r>
          </a:p>
          <a:p>
            <a:pPr marL="285750" indent="-285750">
              <a:buFontTx/>
              <a:buChar char="-"/>
            </a:pPr>
            <a:r>
              <a:rPr lang="en-CA" dirty="0"/>
              <a:t>Moonlighter</a:t>
            </a:r>
          </a:p>
          <a:p>
            <a:pPr marL="285750" indent="-285750">
              <a:buFontTx/>
              <a:buChar char="-"/>
            </a:pPr>
            <a:r>
              <a:rPr lang="en-CA" dirty="0"/>
              <a:t>Dead Cells</a:t>
            </a:r>
          </a:p>
          <a:p>
            <a:pPr marL="285750" indent="-285750">
              <a:buFontTx/>
              <a:buChar char="-"/>
            </a:pPr>
            <a:r>
              <a:rPr lang="en-CA" dirty="0"/>
              <a:t>Duke </a:t>
            </a:r>
            <a:r>
              <a:rPr lang="en-CA" dirty="0" err="1"/>
              <a:t>Nukem</a:t>
            </a:r>
            <a:r>
              <a:rPr lang="en-CA" dirty="0"/>
              <a:t>/Doom/Serious Sam</a:t>
            </a:r>
          </a:p>
          <a:p>
            <a:pPr marL="285750" indent="-285750">
              <a:buFontTx/>
              <a:buChar char="-"/>
            </a:pPr>
            <a:r>
              <a:rPr lang="en-CA" dirty="0"/>
              <a:t>Chrono Trigger</a:t>
            </a:r>
          </a:p>
          <a:p>
            <a:pPr marL="285750" indent="-285750">
              <a:buFontTx/>
              <a:buChar char="-"/>
            </a:pPr>
            <a:r>
              <a:rPr lang="en-CA" dirty="0"/>
              <a:t>Mario RPG</a:t>
            </a:r>
          </a:p>
          <a:p>
            <a:endParaRPr lang="en-CA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CA" dirty="0"/>
              <a:t>Chrono Trigger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96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04EAA-7C7D-80BE-6B2F-0036AC5D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2ED8-5C38-8672-2849-A5F2130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Player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A4F77-A337-F839-3CEC-30D090A5EB8E}"/>
              </a:ext>
            </a:extLst>
          </p:cNvPr>
          <p:cNvSpPr txBox="1"/>
          <p:nvPr/>
        </p:nvSpPr>
        <p:spPr>
          <a:xfrm>
            <a:off x="1038225" y="197167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Forests.</a:t>
            </a:r>
          </a:p>
          <a:p>
            <a:r>
              <a:rPr lang="en-CA" b="1" dirty="0"/>
              <a:t>Volcanoes.</a:t>
            </a:r>
          </a:p>
          <a:p>
            <a:r>
              <a:rPr lang="en-CA" b="1" dirty="0"/>
              <a:t>Nature and the beauty of nature.</a:t>
            </a:r>
          </a:p>
          <a:p>
            <a:r>
              <a:rPr lang="en-CA" b="1" dirty="0"/>
              <a:t>Sparsely populated/few NPC’s.</a:t>
            </a:r>
          </a:p>
        </p:txBody>
      </p:sp>
    </p:spTree>
    <p:extLst>
      <p:ext uri="{BB962C8B-B14F-4D97-AF65-F5344CB8AC3E}">
        <p14:creationId xmlns:p14="http://schemas.microsoft.com/office/powerpoint/2010/main" val="27368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F390-AC8E-D864-1E85-63EAE28A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of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7B6E-ADF4-D6F6-7F34-AE094ABD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Player Slots</a:t>
            </a:r>
          </a:p>
          <a:p>
            <a:r>
              <a:rPr lang="en-CA" dirty="0"/>
              <a:t>Usable items</a:t>
            </a:r>
          </a:p>
          <a:p>
            <a:endParaRPr lang="en-CA" dirty="0"/>
          </a:p>
          <a:p>
            <a:r>
              <a:rPr lang="en-CA" dirty="0"/>
              <a:t>Melee – Sword</a:t>
            </a:r>
          </a:p>
          <a:p>
            <a:r>
              <a:rPr lang="en-CA" dirty="0"/>
              <a:t>Range – Bow</a:t>
            </a:r>
          </a:p>
          <a:p>
            <a:endParaRPr lang="en-CA" dirty="0"/>
          </a:p>
          <a:p>
            <a:r>
              <a:rPr lang="en-CA" dirty="0"/>
              <a:t>Code Name: </a:t>
            </a:r>
            <a:r>
              <a:rPr lang="en-CA" b="1" dirty="0"/>
              <a:t>Nexus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7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Office Theme</vt:lpstr>
      <vt:lpstr>Video Game Ideation</vt:lpstr>
      <vt:lpstr>3D or 2D</vt:lpstr>
      <vt:lpstr>Open World</vt:lpstr>
      <vt:lpstr>Single Player</vt:lpstr>
      <vt:lpstr>Single Player</vt:lpstr>
      <vt:lpstr>Single Player</vt:lpstr>
      <vt:lpstr>Single Player</vt:lpstr>
      <vt:lpstr>Description of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 Varma</dc:creator>
  <cp:lastModifiedBy>Avi Varma</cp:lastModifiedBy>
  <cp:revision>1</cp:revision>
  <dcterms:created xsi:type="dcterms:W3CDTF">2024-11-01T21:16:19Z</dcterms:created>
  <dcterms:modified xsi:type="dcterms:W3CDTF">2024-11-01T21:52:54Z</dcterms:modified>
</cp:coreProperties>
</file>