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7A04-4BFA-7B8F-2876-D3B0CA063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3211BA-B2FE-1EBB-5F55-31E054C67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BB26CE-8213-E05E-2734-17A6F26FA132}"/>
              </a:ext>
            </a:extLst>
          </p:cNvPr>
          <p:cNvSpPr>
            <a:spLocks noGrp="1"/>
          </p:cNvSpPr>
          <p:nvPr>
            <p:ph type="dt" sz="half" idx="10"/>
          </p:nvPr>
        </p:nvSpPr>
        <p:spPr/>
        <p:txBody>
          <a:bodyPr/>
          <a:lstStyle/>
          <a:p>
            <a:fld id="{565FC37C-3C88-4896-8DC0-9F7AECEBAC1B}" type="datetimeFigureOut">
              <a:rPr lang="en-IN" smtClean="0"/>
              <a:t>17-08-2024</a:t>
            </a:fld>
            <a:endParaRPr lang="en-IN" dirty="0"/>
          </a:p>
        </p:txBody>
      </p:sp>
      <p:sp>
        <p:nvSpPr>
          <p:cNvPr id="5" name="Footer Placeholder 4">
            <a:extLst>
              <a:ext uri="{FF2B5EF4-FFF2-40B4-BE49-F238E27FC236}">
                <a16:creationId xmlns:a16="http://schemas.microsoft.com/office/drawing/2014/main" id="{25D7570C-6109-D944-F8A3-B3FA5C42AA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2785E91-83AD-0ACE-B9AF-2F6C75B3B6C3}"/>
              </a:ext>
            </a:extLst>
          </p:cNvPr>
          <p:cNvSpPr>
            <a:spLocks noGrp="1"/>
          </p:cNvSpPr>
          <p:nvPr>
            <p:ph type="sldNum" sz="quarter" idx="12"/>
          </p:nvPr>
        </p:nvSpPr>
        <p:spPr/>
        <p:txBody>
          <a:bodyPr/>
          <a:lstStyle/>
          <a:p>
            <a:fld id="{EA8C459E-182D-4151-AA9C-758DE19EEAA3}" type="slidenum">
              <a:rPr lang="en-IN" smtClean="0"/>
              <a:t>‹#›</a:t>
            </a:fld>
            <a:endParaRPr lang="en-IN" dirty="0"/>
          </a:p>
        </p:txBody>
      </p:sp>
    </p:spTree>
    <p:extLst>
      <p:ext uri="{BB962C8B-B14F-4D97-AF65-F5344CB8AC3E}">
        <p14:creationId xmlns:p14="http://schemas.microsoft.com/office/powerpoint/2010/main" val="92144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E82A-A780-7860-4D16-36AC308148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97148C-84C2-6E60-7BF0-CF27FFB153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9B06F5-F2EC-098E-9EF6-F0F3C3FF850F}"/>
              </a:ext>
            </a:extLst>
          </p:cNvPr>
          <p:cNvSpPr>
            <a:spLocks noGrp="1"/>
          </p:cNvSpPr>
          <p:nvPr>
            <p:ph type="dt" sz="half" idx="10"/>
          </p:nvPr>
        </p:nvSpPr>
        <p:spPr/>
        <p:txBody>
          <a:bodyPr/>
          <a:lstStyle/>
          <a:p>
            <a:fld id="{565FC37C-3C88-4896-8DC0-9F7AECEBAC1B}" type="datetimeFigureOut">
              <a:rPr lang="en-IN" smtClean="0"/>
              <a:t>17-08-2024</a:t>
            </a:fld>
            <a:endParaRPr lang="en-IN" dirty="0"/>
          </a:p>
        </p:txBody>
      </p:sp>
      <p:sp>
        <p:nvSpPr>
          <p:cNvPr id="5" name="Footer Placeholder 4">
            <a:extLst>
              <a:ext uri="{FF2B5EF4-FFF2-40B4-BE49-F238E27FC236}">
                <a16:creationId xmlns:a16="http://schemas.microsoft.com/office/drawing/2014/main" id="{F6E91B37-BE19-296B-A4B3-08815588EF2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DF1BC27-869A-0818-6BA6-1E9052F5CC1C}"/>
              </a:ext>
            </a:extLst>
          </p:cNvPr>
          <p:cNvSpPr>
            <a:spLocks noGrp="1"/>
          </p:cNvSpPr>
          <p:nvPr>
            <p:ph type="sldNum" sz="quarter" idx="12"/>
          </p:nvPr>
        </p:nvSpPr>
        <p:spPr/>
        <p:txBody>
          <a:bodyPr/>
          <a:lstStyle/>
          <a:p>
            <a:fld id="{EA8C459E-182D-4151-AA9C-758DE19EEAA3}" type="slidenum">
              <a:rPr lang="en-IN" smtClean="0"/>
              <a:t>‹#›</a:t>
            </a:fld>
            <a:endParaRPr lang="en-IN" dirty="0"/>
          </a:p>
        </p:txBody>
      </p:sp>
    </p:spTree>
    <p:extLst>
      <p:ext uri="{BB962C8B-B14F-4D97-AF65-F5344CB8AC3E}">
        <p14:creationId xmlns:p14="http://schemas.microsoft.com/office/powerpoint/2010/main" val="65792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FAE364-0B57-9456-791E-E9856FFF25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7BC7B7-7709-6493-08B5-4B3D8758A1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62B5D-1070-0892-8972-9951E33032A1}"/>
              </a:ext>
            </a:extLst>
          </p:cNvPr>
          <p:cNvSpPr>
            <a:spLocks noGrp="1"/>
          </p:cNvSpPr>
          <p:nvPr>
            <p:ph type="dt" sz="half" idx="10"/>
          </p:nvPr>
        </p:nvSpPr>
        <p:spPr/>
        <p:txBody>
          <a:bodyPr/>
          <a:lstStyle/>
          <a:p>
            <a:fld id="{565FC37C-3C88-4896-8DC0-9F7AECEBAC1B}" type="datetimeFigureOut">
              <a:rPr lang="en-IN" smtClean="0"/>
              <a:t>17-08-2024</a:t>
            </a:fld>
            <a:endParaRPr lang="en-IN" dirty="0"/>
          </a:p>
        </p:txBody>
      </p:sp>
      <p:sp>
        <p:nvSpPr>
          <p:cNvPr id="5" name="Footer Placeholder 4">
            <a:extLst>
              <a:ext uri="{FF2B5EF4-FFF2-40B4-BE49-F238E27FC236}">
                <a16:creationId xmlns:a16="http://schemas.microsoft.com/office/drawing/2014/main" id="{7F71DD32-46CB-AE5A-CF8F-7BCB2378E96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9594310-DF33-AA6F-6113-81968E0BC7DA}"/>
              </a:ext>
            </a:extLst>
          </p:cNvPr>
          <p:cNvSpPr>
            <a:spLocks noGrp="1"/>
          </p:cNvSpPr>
          <p:nvPr>
            <p:ph type="sldNum" sz="quarter" idx="12"/>
          </p:nvPr>
        </p:nvSpPr>
        <p:spPr/>
        <p:txBody>
          <a:bodyPr/>
          <a:lstStyle/>
          <a:p>
            <a:fld id="{EA8C459E-182D-4151-AA9C-758DE19EEAA3}" type="slidenum">
              <a:rPr lang="en-IN" smtClean="0"/>
              <a:t>‹#›</a:t>
            </a:fld>
            <a:endParaRPr lang="en-IN" dirty="0"/>
          </a:p>
        </p:txBody>
      </p:sp>
    </p:spTree>
    <p:extLst>
      <p:ext uri="{BB962C8B-B14F-4D97-AF65-F5344CB8AC3E}">
        <p14:creationId xmlns:p14="http://schemas.microsoft.com/office/powerpoint/2010/main" val="314049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A0B2-95A0-39BB-048D-E52F4D372F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BC810C-8027-4E93-4664-66FFE9BB9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F56507-46DA-AF3B-5C90-87D8F3E31336}"/>
              </a:ext>
            </a:extLst>
          </p:cNvPr>
          <p:cNvSpPr>
            <a:spLocks noGrp="1"/>
          </p:cNvSpPr>
          <p:nvPr>
            <p:ph type="dt" sz="half" idx="10"/>
          </p:nvPr>
        </p:nvSpPr>
        <p:spPr/>
        <p:txBody>
          <a:bodyPr/>
          <a:lstStyle/>
          <a:p>
            <a:fld id="{565FC37C-3C88-4896-8DC0-9F7AECEBAC1B}" type="datetimeFigureOut">
              <a:rPr lang="en-IN" smtClean="0"/>
              <a:t>17-08-2024</a:t>
            </a:fld>
            <a:endParaRPr lang="en-IN" dirty="0"/>
          </a:p>
        </p:txBody>
      </p:sp>
      <p:sp>
        <p:nvSpPr>
          <p:cNvPr id="5" name="Footer Placeholder 4">
            <a:extLst>
              <a:ext uri="{FF2B5EF4-FFF2-40B4-BE49-F238E27FC236}">
                <a16:creationId xmlns:a16="http://schemas.microsoft.com/office/drawing/2014/main" id="{7CE057E6-9674-EF17-BE7E-8CD5042761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84A896-78CF-0E2E-FD40-6325CB9D495F}"/>
              </a:ext>
            </a:extLst>
          </p:cNvPr>
          <p:cNvSpPr>
            <a:spLocks noGrp="1"/>
          </p:cNvSpPr>
          <p:nvPr>
            <p:ph type="sldNum" sz="quarter" idx="12"/>
          </p:nvPr>
        </p:nvSpPr>
        <p:spPr/>
        <p:txBody>
          <a:bodyPr/>
          <a:lstStyle/>
          <a:p>
            <a:fld id="{EA8C459E-182D-4151-AA9C-758DE19EEAA3}" type="slidenum">
              <a:rPr lang="en-IN" smtClean="0"/>
              <a:t>‹#›</a:t>
            </a:fld>
            <a:endParaRPr lang="en-IN" dirty="0"/>
          </a:p>
        </p:txBody>
      </p:sp>
    </p:spTree>
    <p:extLst>
      <p:ext uri="{BB962C8B-B14F-4D97-AF65-F5344CB8AC3E}">
        <p14:creationId xmlns:p14="http://schemas.microsoft.com/office/powerpoint/2010/main" val="163002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3B6D-F320-0577-6A9C-93EFB17A87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76201E-BD9D-F115-C0C1-E86AD31EA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B5DB37-F369-E1D6-8D52-46E5CB943CD2}"/>
              </a:ext>
            </a:extLst>
          </p:cNvPr>
          <p:cNvSpPr>
            <a:spLocks noGrp="1"/>
          </p:cNvSpPr>
          <p:nvPr>
            <p:ph type="dt" sz="half" idx="10"/>
          </p:nvPr>
        </p:nvSpPr>
        <p:spPr/>
        <p:txBody>
          <a:bodyPr/>
          <a:lstStyle/>
          <a:p>
            <a:fld id="{565FC37C-3C88-4896-8DC0-9F7AECEBAC1B}" type="datetimeFigureOut">
              <a:rPr lang="en-IN" smtClean="0"/>
              <a:t>17-08-2024</a:t>
            </a:fld>
            <a:endParaRPr lang="en-IN" dirty="0"/>
          </a:p>
        </p:txBody>
      </p:sp>
      <p:sp>
        <p:nvSpPr>
          <p:cNvPr id="5" name="Footer Placeholder 4">
            <a:extLst>
              <a:ext uri="{FF2B5EF4-FFF2-40B4-BE49-F238E27FC236}">
                <a16:creationId xmlns:a16="http://schemas.microsoft.com/office/drawing/2014/main" id="{BEF42707-A3BB-E163-77F0-3DEBF4CA62C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C0CF97B-C424-BC58-95CA-14F1FB58C2F0}"/>
              </a:ext>
            </a:extLst>
          </p:cNvPr>
          <p:cNvSpPr>
            <a:spLocks noGrp="1"/>
          </p:cNvSpPr>
          <p:nvPr>
            <p:ph type="sldNum" sz="quarter" idx="12"/>
          </p:nvPr>
        </p:nvSpPr>
        <p:spPr/>
        <p:txBody>
          <a:bodyPr/>
          <a:lstStyle/>
          <a:p>
            <a:fld id="{EA8C459E-182D-4151-AA9C-758DE19EEAA3}" type="slidenum">
              <a:rPr lang="en-IN" smtClean="0"/>
              <a:t>‹#›</a:t>
            </a:fld>
            <a:endParaRPr lang="en-IN" dirty="0"/>
          </a:p>
        </p:txBody>
      </p:sp>
    </p:spTree>
    <p:extLst>
      <p:ext uri="{BB962C8B-B14F-4D97-AF65-F5344CB8AC3E}">
        <p14:creationId xmlns:p14="http://schemas.microsoft.com/office/powerpoint/2010/main" val="3446609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DD53-BBF4-BADE-F468-F75023E223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74CDD3-FD95-ABC8-0117-5287026D0E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C77587-6275-8411-4156-9978C9EDC6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B31EC7-C8E4-1B73-472E-084EDBC21118}"/>
              </a:ext>
            </a:extLst>
          </p:cNvPr>
          <p:cNvSpPr>
            <a:spLocks noGrp="1"/>
          </p:cNvSpPr>
          <p:nvPr>
            <p:ph type="dt" sz="half" idx="10"/>
          </p:nvPr>
        </p:nvSpPr>
        <p:spPr/>
        <p:txBody>
          <a:bodyPr/>
          <a:lstStyle/>
          <a:p>
            <a:fld id="{565FC37C-3C88-4896-8DC0-9F7AECEBAC1B}" type="datetimeFigureOut">
              <a:rPr lang="en-IN" smtClean="0"/>
              <a:t>17-08-2024</a:t>
            </a:fld>
            <a:endParaRPr lang="en-IN" dirty="0"/>
          </a:p>
        </p:txBody>
      </p:sp>
      <p:sp>
        <p:nvSpPr>
          <p:cNvPr id="6" name="Footer Placeholder 5">
            <a:extLst>
              <a:ext uri="{FF2B5EF4-FFF2-40B4-BE49-F238E27FC236}">
                <a16:creationId xmlns:a16="http://schemas.microsoft.com/office/drawing/2014/main" id="{36018116-98C3-5389-D346-088F1BF401A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F578D07-49A3-63AC-568B-94A6C9A189CB}"/>
              </a:ext>
            </a:extLst>
          </p:cNvPr>
          <p:cNvSpPr>
            <a:spLocks noGrp="1"/>
          </p:cNvSpPr>
          <p:nvPr>
            <p:ph type="sldNum" sz="quarter" idx="12"/>
          </p:nvPr>
        </p:nvSpPr>
        <p:spPr/>
        <p:txBody>
          <a:bodyPr/>
          <a:lstStyle/>
          <a:p>
            <a:fld id="{EA8C459E-182D-4151-AA9C-758DE19EEAA3}" type="slidenum">
              <a:rPr lang="en-IN" smtClean="0"/>
              <a:t>‹#›</a:t>
            </a:fld>
            <a:endParaRPr lang="en-IN" dirty="0"/>
          </a:p>
        </p:txBody>
      </p:sp>
    </p:spTree>
    <p:extLst>
      <p:ext uri="{BB962C8B-B14F-4D97-AF65-F5344CB8AC3E}">
        <p14:creationId xmlns:p14="http://schemas.microsoft.com/office/powerpoint/2010/main" val="237385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0405-6471-615D-71D0-4A9CDB32FB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C0F0DD-A07C-EA3A-B1F1-247F6E607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0E2B98-85DD-474B-1FFC-283E37955E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723D3C-2FE1-65FF-F452-BC815874E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66427-E758-2BFA-EF47-D55C4758DF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0092C1-C743-E5F2-BC9F-17A7900A8C8F}"/>
              </a:ext>
            </a:extLst>
          </p:cNvPr>
          <p:cNvSpPr>
            <a:spLocks noGrp="1"/>
          </p:cNvSpPr>
          <p:nvPr>
            <p:ph type="dt" sz="half" idx="10"/>
          </p:nvPr>
        </p:nvSpPr>
        <p:spPr/>
        <p:txBody>
          <a:bodyPr/>
          <a:lstStyle/>
          <a:p>
            <a:fld id="{565FC37C-3C88-4896-8DC0-9F7AECEBAC1B}" type="datetimeFigureOut">
              <a:rPr lang="en-IN" smtClean="0"/>
              <a:t>17-08-2024</a:t>
            </a:fld>
            <a:endParaRPr lang="en-IN" dirty="0"/>
          </a:p>
        </p:txBody>
      </p:sp>
      <p:sp>
        <p:nvSpPr>
          <p:cNvPr id="8" name="Footer Placeholder 7">
            <a:extLst>
              <a:ext uri="{FF2B5EF4-FFF2-40B4-BE49-F238E27FC236}">
                <a16:creationId xmlns:a16="http://schemas.microsoft.com/office/drawing/2014/main" id="{011B3DA3-BF9B-1D32-79AD-DA390705F81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5D5195F-85B5-870A-7E71-16C44CA6C600}"/>
              </a:ext>
            </a:extLst>
          </p:cNvPr>
          <p:cNvSpPr>
            <a:spLocks noGrp="1"/>
          </p:cNvSpPr>
          <p:nvPr>
            <p:ph type="sldNum" sz="quarter" idx="12"/>
          </p:nvPr>
        </p:nvSpPr>
        <p:spPr/>
        <p:txBody>
          <a:bodyPr/>
          <a:lstStyle/>
          <a:p>
            <a:fld id="{EA8C459E-182D-4151-AA9C-758DE19EEAA3}" type="slidenum">
              <a:rPr lang="en-IN" smtClean="0"/>
              <a:t>‹#›</a:t>
            </a:fld>
            <a:endParaRPr lang="en-IN" dirty="0"/>
          </a:p>
        </p:txBody>
      </p:sp>
    </p:spTree>
    <p:extLst>
      <p:ext uri="{BB962C8B-B14F-4D97-AF65-F5344CB8AC3E}">
        <p14:creationId xmlns:p14="http://schemas.microsoft.com/office/powerpoint/2010/main" val="1992493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33BF-223C-9FA0-592E-83406C3B95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0C6B50-ABDD-5166-33EF-A05EEB927A16}"/>
              </a:ext>
            </a:extLst>
          </p:cNvPr>
          <p:cNvSpPr>
            <a:spLocks noGrp="1"/>
          </p:cNvSpPr>
          <p:nvPr>
            <p:ph type="dt" sz="half" idx="10"/>
          </p:nvPr>
        </p:nvSpPr>
        <p:spPr/>
        <p:txBody>
          <a:bodyPr/>
          <a:lstStyle/>
          <a:p>
            <a:fld id="{565FC37C-3C88-4896-8DC0-9F7AECEBAC1B}" type="datetimeFigureOut">
              <a:rPr lang="en-IN" smtClean="0"/>
              <a:t>17-08-2024</a:t>
            </a:fld>
            <a:endParaRPr lang="en-IN" dirty="0"/>
          </a:p>
        </p:txBody>
      </p:sp>
      <p:sp>
        <p:nvSpPr>
          <p:cNvPr id="4" name="Footer Placeholder 3">
            <a:extLst>
              <a:ext uri="{FF2B5EF4-FFF2-40B4-BE49-F238E27FC236}">
                <a16:creationId xmlns:a16="http://schemas.microsoft.com/office/drawing/2014/main" id="{4FF174C6-FD3D-1749-D1C3-E2F89E0D811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0DCB7B7-5475-E5FC-810F-CC6E08DCEC55}"/>
              </a:ext>
            </a:extLst>
          </p:cNvPr>
          <p:cNvSpPr>
            <a:spLocks noGrp="1"/>
          </p:cNvSpPr>
          <p:nvPr>
            <p:ph type="sldNum" sz="quarter" idx="12"/>
          </p:nvPr>
        </p:nvSpPr>
        <p:spPr/>
        <p:txBody>
          <a:bodyPr/>
          <a:lstStyle/>
          <a:p>
            <a:fld id="{EA8C459E-182D-4151-AA9C-758DE19EEAA3}" type="slidenum">
              <a:rPr lang="en-IN" smtClean="0"/>
              <a:t>‹#›</a:t>
            </a:fld>
            <a:endParaRPr lang="en-IN" dirty="0"/>
          </a:p>
        </p:txBody>
      </p:sp>
    </p:spTree>
    <p:extLst>
      <p:ext uri="{BB962C8B-B14F-4D97-AF65-F5344CB8AC3E}">
        <p14:creationId xmlns:p14="http://schemas.microsoft.com/office/powerpoint/2010/main" val="258034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AE3E56-D221-0EFD-1C68-18FBF64E3205}"/>
              </a:ext>
            </a:extLst>
          </p:cNvPr>
          <p:cNvSpPr>
            <a:spLocks noGrp="1"/>
          </p:cNvSpPr>
          <p:nvPr>
            <p:ph type="dt" sz="half" idx="10"/>
          </p:nvPr>
        </p:nvSpPr>
        <p:spPr/>
        <p:txBody>
          <a:bodyPr/>
          <a:lstStyle/>
          <a:p>
            <a:fld id="{565FC37C-3C88-4896-8DC0-9F7AECEBAC1B}" type="datetimeFigureOut">
              <a:rPr lang="en-IN" smtClean="0"/>
              <a:t>17-08-2024</a:t>
            </a:fld>
            <a:endParaRPr lang="en-IN" dirty="0"/>
          </a:p>
        </p:txBody>
      </p:sp>
      <p:sp>
        <p:nvSpPr>
          <p:cNvPr id="3" name="Footer Placeholder 2">
            <a:extLst>
              <a:ext uri="{FF2B5EF4-FFF2-40B4-BE49-F238E27FC236}">
                <a16:creationId xmlns:a16="http://schemas.microsoft.com/office/drawing/2014/main" id="{61DF6F15-F712-496C-24CB-11718B4C8E4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6645AC4-A9C6-ABDE-A66F-C817A8CF4A1E}"/>
              </a:ext>
            </a:extLst>
          </p:cNvPr>
          <p:cNvSpPr>
            <a:spLocks noGrp="1"/>
          </p:cNvSpPr>
          <p:nvPr>
            <p:ph type="sldNum" sz="quarter" idx="12"/>
          </p:nvPr>
        </p:nvSpPr>
        <p:spPr/>
        <p:txBody>
          <a:bodyPr/>
          <a:lstStyle/>
          <a:p>
            <a:fld id="{EA8C459E-182D-4151-AA9C-758DE19EEAA3}" type="slidenum">
              <a:rPr lang="en-IN" smtClean="0"/>
              <a:t>‹#›</a:t>
            </a:fld>
            <a:endParaRPr lang="en-IN" dirty="0"/>
          </a:p>
        </p:txBody>
      </p:sp>
    </p:spTree>
    <p:extLst>
      <p:ext uri="{BB962C8B-B14F-4D97-AF65-F5344CB8AC3E}">
        <p14:creationId xmlns:p14="http://schemas.microsoft.com/office/powerpoint/2010/main" val="411487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458F-06AC-C44E-2727-BB1AC7FBF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F6F7CB-A768-7A83-DDBD-C703D9A5A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B1EBC8-DC6F-BC2A-89ED-BE1453DE2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47679-7762-67E8-50D0-67DC1861734D}"/>
              </a:ext>
            </a:extLst>
          </p:cNvPr>
          <p:cNvSpPr>
            <a:spLocks noGrp="1"/>
          </p:cNvSpPr>
          <p:nvPr>
            <p:ph type="dt" sz="half" idx="10"/>
          </p:nvPr>
        </p:nvSpPr>
        <p:spPr/>
        <p:txBody>
          <a:bodyPr/>
          <a:lstStyle/>
          <a:p>
            <a:fld id="{565FC37C-3C88-4896-8DC0-9F7AECEBAC1B}" type="datetimeFigureOut">
              <a:rPr lang="en-IN" smtClean="0"/>
              <a:t>17-08-2024</a:t>
            </a:fld>
            <a:endParaRPr lang="en-IN" dirty="0"/>
          </a:p>
        </p:txBody>
      </p:sp>
      <p:sp>
        <p:nvSpPr>
          <p:cNvPr id="6" name="Footer Placeholder 5">
            <a:extLst>
              <a:ext uri="{FF2B5EF4-FFF2-40B4-BE49-F238E27FC236}">
                <a16:creationId xmlns:a16="http://schemas.microsoft.com/office/drawing/2014/main" id="{82B71B0E-0B03-9312-8022-0D1DF315273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D530C4B-6841-9465-0DE3-4E5B2C377FCF}"/>
              </a:ext>
            </a:extLst>
          </p:cNvPr>
          <p:cNvSpPr>
            <a:spLocks noGrp="1"/>
          </p:cNvSpPr>
          <p:nvPr>
            <p:ph type="sldNum" sz="quarter" idx="12"/>
          </p:nvPr>
        </p:nvSpPr>
        <p:spPr/>
        <p:txBody>
          <a:bodyPr/>
          <a:lstStyle/>
          <a:p>
            <a:fld id="{EA8C459E-182D-4151-AA9C-758DE19EEAA3}" type="slidenum">
              <a:rPr lang="en-IN" smtClean="0"/>
              <a:t>‹#›</a:t>
            </a:fld>
            <a:endParaRPr lang="en-IN" dirty="0"/>
          </a:p>
        </p:txBody>
      </p:sp>
    </p:spTree>
    <p:extLst>
      <p:ext uri="{BB962C8B-B14F-4D97-AF65-F5344CB8AC3E}">
        <p14:creationId xmlns:p14="http://schemas.microsoft.com/office/powerpoint/2010/main" val="111922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BBA6-332F-4D4F-A1DD-6AB7B73C6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C36C15-6FAA-D3C4-21FF-25FF1FD3FF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89FE4D4-5E49-9D2D-97A9-13C06AF68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3B035-2570-63C1-8492-EC33ECFA552C}"/>
              </a:ext>
            </a:extLst>
          </p:cNvPr>
          <p:cNvSpPr>
            <a:spLocks noGrp="1"/>
          </p:cNvSpPr>
          <p:nvPr>
            <p:ph type="dt" sz="half" idx="10"/>
          </p:nvPr>
        </p:nvSpPr>
        <p:spPr/>
        <p:txBody>
          <a:bodyPr/>
          <a:lstStyle/>
          <a:p>
            <a:fld id="{565FC37C-3C88-4896-8DC0-9F7AECEBAC1B}" type="datetimeFigureOut">
              <a:rPr lang="en-IN" smtClean="0"/>
              <a:t>17-08-2024</a:t>
            </a:fld>
            <a:endParaRPr lang="en-IN" dirty="0"/>
          </a:p>
        </p:txBody>
      </p:sp>
      <p:sp>
        <p:nvSpPr>
          <p:cNvPr id="6" name="Footer Placeholder 5">
            <a:extLst>
              <a:ext uri="{FF2B5EF4-FFF2-40B4-BE49-F238E27FC236}">
                <a16:creationId xmlns:a16="http://schemas.microsoft.com/office/drawing/2014/main" id="{5BD4D4F4-FC21-B4A4-33A0-10AD9F7A695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63CB3AF-8F8C-2A56-9D4E-3F336C76E556}"/>
              </a:ext>
            </a:extLst>
          </p:cNvPr>
          <p:cNvSpPr>
            <a:spLocks noGrp="1"/>
          </p:cNvSpPr>
          <p:nvPr>
            <p:ph type="sldNum" sz="quarter" idx="12"/>
          </p:nvPr>
        </p:nvSpPr>
        <p:spPr/>
        <p:txBody>
          <a:bodyPr/>
          <a:lstStyle/>
          <a:p>
            <a:fld id="{EA8C459E-182D-4151-AA9C-758DE19EEAA3}" type="slidenum">
              <a:rPr lang="en-IN" smtClean="0"/>
              <a:t>‹#›</a:t>
            </a:fld>
            <a:endParaRPr lang="en-IN" dirty="0"/>
          </a:p>
        </p:txBody>
      </p:sp>
    </p:spTree>
    <p:extLst>
      <p:ext uri="{BB962C8B-B14F-4D97-AF65-F5344CB8AC3E}">
        <p14:creationId xmlns:p14="http://schemas.microsoft.com/office/powerpoint/2010/main" val="127701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60A1AE-E832-13BB-0595-B0E0657C9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8F5951-BA18-C201-C42A-9501C5830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D50681-5BCE-DE82-9A6A-7413E779E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FC37C-3C88-4896-8DC0-9F7AECEBAC1B}" type="datetimeFigureOut">
              <a:rPr lang="en-IN" smtClean="0"/>
              <a:t>17-08-2024</a:t>
            </a:fld>
            <a:endParaRPr lang="en-IN" dirty="0"/>
          </a:p>
        </p:txBody>
      </p:sp>
      <p:sp>
        <p:nvSpPr>
          <p:cNvPr id="5" name="Footer Placeholder 4">
            <a:extLst>
              <a:ext uri="{FF2B5EF4-FFF2-40B4-BE49-F238E27FC236}">
                <a16:creationId xmlns:a16="http://schemas.microsoft.com/office/drawing/2014/main" id="{746A8EB9-6A6E-280F-535C-92DDADDB7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C5CA7A2-6F46-22E0-8438-88A6C80B3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C459E-182D-4151-AA9C-758DE19EEAA3}" type="slidenum">
              <a:rPr lang="en-IN" smtClean="0"/>
              <a:t>‹#›</a:t>
            </a:fld>
            <a:endParaRPr lang="en-IN" dirty="0"/>
          </a:p>
        </p:txBody>
      </p:sp>
    </p:spTree>
    <p:extLst>
      <p:ext uri="{BB962C8B-B14F-4D97-AF65-F5344CB8AC3E}">
        <p14:creationId xmlns:p14="http://schemas.microsoft.com/office/powerpoint/2010/main" val="3043662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BC45AA53-7DB5-BE3D-95D4-CCB112CD0CBA}"/>
              </a:ext>
            </a:extLst>
          </p:cNvPr>
          <p:cNvPicPr/>
          <p:nvPr/>
        </p:nvPicPr>
        <p:blipFill>
          <a:blip r:embed="rId2" cstate="print"/>
          <a:stretch>
            <a:fillRect/>
          </a:stretch>
        </p:blipFill>
        <p:spPr>
          <a:xfrm>
            <a:off x="828617" y="532186"/>
            <a:ext cx="1031355" cy="1223877"/>
          </a:xfrm>
          <a:prstGeom prst="rect">
            <a:avLst/>
          </a:prstGeom>
        </p:spPr>
      </p:pic>
      <p:pic>
        <p:nvPicPr>
          <p:cNvPr id="5" name="Image 4">
            <a:extLst>
              <a:ext uri="{FF2B5EF4-FFF2-40B4-BE49-F238E27FC236}">
                <a16:creationId xmlns:a16="http://schemas.microsoft.com/office/drawing/2014/main" id="{86947DDC-A58E-5D5D-A40D-44A970BE3432}"/>
              </a:ext>
            </a:extLst>
          </p:cNvPr>
          <p:cNvPicPr/>
          <p:nvPr/>
        </p:nvPicPr>
        <p:blipFill>
          <a:blip r:embed="rId3" cstate="print"/>
          <a:stretch>
            <a:fillRect/>
          </a:stretch>
        </p:blipFill>
        <p:spPr>
          <a:xfrm>
            <a:off x="9549245" y="758247"/>
            <a:ext cx="1814137" cy="829310"/>
          </a:xfrm>
          <a:prstGeom prst="rect">
            <a:avLst/>
          </a:prstGeom>
        </p:spPr>
      </p:pic>
      <p:sp>
        <p:nvSpPr>
          <p:cNvPr id="7" name="TextBox 6">
            <a:extLst>
              <a:ext uri="{FF2B5EF4-FFF2-40B4-BE49-F238E27FC236}">
                <a16:creationId xmlns:a16="http://schemas.microsoft.com/office/drawing/2014/main" id="{0126A302-A3F9-73A5-C89E-8D5B2F350F6E}"/>
              </a:ext>
            </a:extLst>
          </p:cNvPr>
          <p:cNvSpPr txBox="1"/>
          <p:nvPr/>
        </p:nvSpPr>
        <p:spPr>
          <a:xfrm>
            <a:off x="2835284" y="1756063"/>
            <a:ext cx="6453352" cy="584775"/>
          </a:xfrm>
          <a:prstGeom prst="rect">
            <a:avLst/>
          </a:prstGeom>
          <a:noFill/>
        </p:spPr>
        <p:txBody>
          <a:bodyPr wrap="square">
            <a:spAutoFit/>
          </a:bodyPr>
          <a:lstStyle/>
          <a:p>
            <a:r>
              <a:rPr lang="en-US" sz="3200" dirty="0"/>
              <a:t>ETL Pipeline Deployment On AWS </a:t>
            </a:r>
            <a:endParaRPr lang="en-IN" sz="3200" dirty="0"/>
          </a:p>
        </p:txBody>
      </p:sp>
      <p:sp>
        <p:nvSpPr>
          <p:cNvPr id="9" name="TextBox 8">
            <a:extLst>
              <a:ext uri="{FF2B5EF4-FFF2-40B4-BE49-F238E27FC236}">
                <a16:creationId xmlns:a16="http://schemas.microsoft.com/office/drawing/2014/main" id="{E7270A2F-BE94-66C4-7C72-DD7BC5034AA7}"/>
              </a:ext>
            </a:extLst>
          </p:cNvPr>
          <p:cNvSpPr txBox="1"/>
          <p:nvPr/>
        </p:nvSpPr>
        <p:spPr>
          <a:xfrm>
            <a:off x="2835284" y="3209193"/>
            <a:ext cx="6096000" cy="2715102"/>
          </a:xfrm>
          <a:prstGeom prst="rect">
            <a:avLst/>
          </a:prstGeom>
          <a:noFill/>
        </p:spPr>
        <p:txBody>
          <a:bodyPr wrap="square">
            <a:spAutoFit/>
          </a:bodyPr>
          <a:lstStyle/>
          <a:p>
            <a:pPr marL="652780" marR="666750" algn="ct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PG-DBDA</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Mar</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48590" algn="ctr">
              <a:lnSpc>
                <a:spcPct val="107000"/>
              </a:lnSpc>
              <a:spcBef>
                <a:spcPts val="870"/>
              </a:spcBef>
              <a:spcAft>
                <a:spcPts val="800"/>
              </a:spcAft>
            </a:pP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Submitted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By: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539750" marR="666750" algn="ctr">
              <a:lnSpc>
                <a:spcPct val="107000"/>
              </a:lnSpc>
              <a:spcBef>
                <a:spcPts val="25"/>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Group</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018030">
              <a:lnSpc>
                <a:spcPct val="107000"/>
              </a:lnSpc>
              <a:spcBef>
                <a:spcPts val="1685"/>
              </a:spcBef>
              <a:spcAft>
                <a:spcPts val="800"/>
              </a:spcAft>
              <a:tabLst>
                <a:tab pos="308165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Roll</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018030">
              <a:lnSpc>
                <a:spcPct val="107000"/>
              </a:lnSpc>
              <a:spcBef>
                <a:spcPts val="50"/>
              </a:spcBef>
              <a:spcAft>
                <a:spcPts val="800"/>
              </a:spcAft>
              <a:tabLst>
                <a:tab pos="3081655" algn="l"/>
              </a:tabLst>
            </a:pP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243522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Vrukodar Jadhav</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018030">
              <a:lnSpc>
                <a:spcPct val="107000"/>
              </a:lnSpc>
              <a:spcBef>
                <a:spcPts val="30"/>
              </a:spcBef>
              <a:spcAft>
                <a:spcPts val="800"/>
              </a:spcAft>
              <a:tabLst>
                <a:tab pos="3081655" algn="l"/>
              </a:tabLst>
            </a:pP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243505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Avi Bansal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396E9558-2111-5D85-0CF8-202D5C32D606}"/>
              </a:ext>
            </a:extLst>
          </p:cNvPr>
          <p:cNvSpPr txBox="1"/>
          <p:nvPr/>
        </p:nvSpPr>
        <p:spPr>
          <a:xfrm>
            <a:off x="462455" y="5742560"/>
            <a:ext cx="6096000" cy="677108"/>
          </a:xfrm>
          <a:prstGeom prst="rect">
            <a:avLst/>
          </a:prstGeom>
          <a:noFill/>
        </p:spPr>
        <p:txBody>
          <a:bodyPr wrap="square">
            <a:spAutoFit/>
          </a:bodyPr>
          <a:lstStyle/>
          <a:p>
            <a:pPr marL="84455">
              <a:lnSpc>
                <a:spcPts val="1640"/>
              </a:lnSpc>
              <a:spcAft>
                <a:spcPts val="800"/>
              </a:spcAft>
              <a:tabLst>
                <a:tab pos="420052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Mr.</a:t>
            </a:r>
            <a:r>
              <a:rPr lang="en-US" sz="1800" b="1"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Abhijit Nagargoje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Project</a:t>
            </a:r>
            <a:r>
              <a:rPr lang="en-US" sz="1800" spc="-5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Guide</a:t>
            </a:r>
            <a:endParaRPr lang="en-IN" dirty="0"/>
          </a:p>
        </p:txBody>
      </p:sp>
    </p:spTree>
    <p:extLst>
      <p:ext uri="{BB962C8B-B14F-4D97-AF65-F5344CB8AC3E}">
        <p14:creationId xmlns:p14="http://schemas.microsoft.com/office/powerpoint/2010/main" val="185434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2F8CDD-418F-5177-61D7-A5478C8A36C3}"/>
              </a:ext>
            </a:extLst>
          </p:cNvPr>
          <p:cNvSpPr txBox="1"/>
          <p:nvPr/>
        </p:nvSpPr>
        <p:spPr>
          <a:xfrm>
            <a:off x="1103267" y="747333"/>
            <a:ext cx="9031612" cy="769441"/>
          </a:xfrm>
          <a:prstGeom prst="rect">
            <a:avLst/>
          </a:prstGeom>
          <a:noFill/>
        </p:spPr>
        <p:txBody>
          <a:bodyPr wrap="square" rtlCol="0">
            <a:spAutoFit/>
          </a:bodyPr>
          <a:lstStyle/>
          <a:p>
            <a:pPr algn="ctr"/>
            <a:r>
              <a:rPr lang="en-US" sz="4400" dirty="0">
                <a:solidFill>
                  <a:srgbClr val="C00000"/>
                </a:solidFill>
              </a:rPr>
              <a:t>Services Used :- </a:t>
            </a:r>
            <a:endParaRPr lang="en-IN" sz="4400" dirty="0">
              <a:solidFill>
                <a:srgbClr val="C00000"/>
              </a:solidFill>
            </a:endParaRPr>
          </a:p>
        </p:txBody>
      </p:sp>
      <p:pic>
        <p:nvPicPr>
          <p:cNvPr id="1028" name="Picture 4" descr="AWS s3">
            <a:extLst>
              <a:ext uri="{FF2B5EF4-FFF2-40B4-BE49-F238E27FC236}">
                <a16:creationId xmlns:a16="http://schemas.microsoft.com/office/drawing/2014/main" id="{22353A1F-D138-C07F-6DA7-4DC76B911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60" y="3048000"/>
            <a:ext cx="2784366" cy="20882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AWS Lambda - The Iron.io Blog">
            <a:extLst>
              <a:ext uri="{FF2B5EF4-FFF2-40B4-BE49-F238E27FC236}">
                <a16:creationId xmlns:a16="http://schemas.microsoft.com/office/drawing/2014/main" id="{71DB96FF-BC2F-E252-B258-B54D668AF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4833" y="3048000"/>
            <a:ext cx="3589397" cy="22932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2CB7519-9AB9-33CB-54C9-0CCC93D56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937" y="2901512"/>
            <a:ext cx="4762500" cy="2381250"/>
          </a:xfrm>
          <a:prstGeom prst="rect">
            <a:avLst/>
          </a:prstGeom>
        </p:spPr>
      </p:pic>
    </p:spTree>
    <p:extLst>
      <p:ext uri="{BB962C8B-B14F-4D97-AF65-F5344CB8AC3E}">
        <p14:creationId xmlns:p14="http://schemas.microsoft.com/office/powerpoint/2010/main" val="129938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F27F8E-4072-07A0-7255-176D55B388BE}"/>
              </a:ext>
            </a:extLst>
          </p:cNvPr>
          <p:cNvSpPr txBox="1"/>
          <p:nvPr/>
        </p:nvSpPr>
        <p:spPr>
          <a:xfrm>
            <a:off x="592282" y="636951"/>
            <a:ext cx="11118273" cy="4893647"/>
          </a:xfrm>
          <a:prstGeom prst="rect">
            <a:avLst/>
          </a:prstGeom>
          <a:noFill/>
        </p:spPr>
        <p:txBody>
          <a:bodyPr wrap="square" rtlCol="0">
            <a:spAutoFit/>
          </a:bodyPr>
          <a:lstStyle/>
          <a:p>
            <a:r>
              <a:rPr lang="en-US" sz="2400" b="1" dirty="0"/>
              <a:t>Amazon S3 (Simple Storage Service) </a:t>
            </a:r>
            <a:r>
              <a:rPr lang="en-US" sz="2400" dirty="0"/>
              <a:t>is a scalable cloud storage service used for storing and retrieving large amounts of data. It offers a secure, durable, and highly available storage solution, ideal for storing data like files, backups, or logs.</a:t>
            </a:r>
          </a:p>
          <a:p>
            <a:endParaRPr lang="en-US" sz="2400" dirty="0"/>
          </a:p>
          <a:p>
            <a:endParaRPr lang="en-US" sz="2400" dirty="0"/>
          </a:p>
          <a:p>
            <a:r>
              <a:rPr lang="en-US" sz="2400" b="1" dirty="0"/>
              <a:t>AWS Lambda </a:t>
            </a:r>
            <a:r>
              <a:rPr lang="en-US" sz="2400" dirty="0"/>
              <a:t>is a serverless compute service that allows you to run code in response to events without provisioning or managing servers. It's often used for tasks like processing data in S3 or triggering workflows in response to events.</a:t>
            </a:r>
          </a:p>
          <a:p>
            <a:endParaRPr lang="en-US" sz="2400" dirty="0"/>
          </a:p>
          <a:p>
            <a:endParaRPr lang="en-US" sz="2400" dirty="0"/>
          </a:p>
          <a:p>
            <a:r>
              <a:rPr lang="en-US" sz="2400" b="1" dirty="0"/>
              <a:t>Amazon Redshift </a:t>
            </a:r>
            <a:r>
              <a:rPr lang="en-US" sz="2400" dirty="0"/>
              <a:t>is a fully managed data warehouse service designed for large-scale data processing and complex queries. It enables fast query performance on large datasets, making it ideal for OLAP (Online Analytical Processing) tasks.</a:t>
            </a:r>
          </a:p>
        </p:txBody>
      </p:sp>
    </p:spTree>
    <p:extLst>
      <p:ext uri="{BB962C8B-B14F-4D97-AF65-F5344CB8AC3E}">
        <p14:creationId xmlns:p14="http://schemas.microsoft.com/office/powerpoint/2010/main" val="426495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187E-9731-D537-EA96-33B32485A53B}"/>
              </a:ext>
            </a:extLst>
          </p:cNvPr>
          <p:cNvSpPr>
            <a:spLocks noGrp="1"/>
          </p:cNvSpPr>
          <p:nvPr>
            <p:ph type="title"/>
          </p:nvPr>
        </p:nvSpPr>
        <p:spPr/>
        <p:txBody>
          <a:bodyPr/>
          <a:lstStyle/>
          <a:p>
            <a:r>
              <a:rPr lang="en-US" dirty="0"/>
              <a:t>Steps Involved In ETL</a:t>
            </a:r>
            <a:endParaRPr lang="en-IN" dirty="0"/>
          </a:p>
        </p:txBody>
      </p:sp>
      <p:sp>
        <p:nvSpPr>
          <p:cNvPr id="3" name="Content Placeholder 2">
            <a:extLst>
              <a:ext uri="{FF2B5EF4-FFF2-40B4-BE49-F238E27FC236}">
                <a16:creationId xmlns:a16="http://schemas.microsoft.com/office/drawing/2014/main" id="{538CE626-FCAA-32B3-17D7-E73BBD7E1842}"/>
              </a:ext>
            </a:extLst>
          </p:cNvPr>
          <p:cNvSpPr>
            <a:spLocks noGrp="1"/>
          </p:cNvSpPr>
          <p:nvPr>
            <p:ph idx="1"/>
          </p:nvPr>
        </p:nvSpPr>
        <p:spPr/>
        <p:txBody>
          <a:bodyPr>
            <a:normAutofit/>
          </a:bodyPr>
          <a:lstStyle/>
          <a:p>
            <a:r>
              <a:rPr lang="en-US" sz="2400" b="0" i="0" dirty="0">
                <a:solidFill>
                  <a:schemeClr val="tx1">
                    <a:lumMod val="95000"/>
                    <a:lumOff val="5000"/>
                  </a:schemeClr>
                </a:solidFill>
                <a:effectLst/>
                <a:latin typeface="+mj-lt"/>
              </a:rPr>
              <a:t>Define your AWS access key and secret key</a:t>
            </a:r>
          </a:p>
          <a:p>
            <a:r>
              <a:rPr lang="en-US" sz="2400" b="0" i="0" dirty="0">
                <a:solidFill>
                  <a:schemeClr val="tx1">
                    <a:lumMod val="95000"/>
                    <a:lumOff val="5000"/>
                  </a:schemeClr>
                </a:solidFill>
                <a:effectLst/>
                <a:latin typeface="+mj-lt"/>
              </a:rPr>
              <a:t>Creating bucket to store Input streaming data</a:t>
            </a:r>
          </a:p>
          <a:p>
            <a:r>
              <a:rPr lang="en-IN" sz="2400" b="0" i="0" dirty="0">
                <a:solidFill>
                  <a:schemeClr val="tx1">
                    <a:lumMod val="95000"/>
                    <a:lumOff val="5000"/>
                  </a:schemeClr>
                </a:solidFill>
                <a:effectLst/>
                <a:latin typeface="+mj-lt"/>
              </a:rPr>
              <a:t>Creating Streaming Data</a:t>
            </a:r>
          </a:p>
          <a:p>
            <a:r>
              <a:rPr lang="en-US" sz="2400" b="0" i="0" dirty="0">
                <a:solidFill>
                  <a:schemeClr val="tx1">
                    <a:lumMod val="95000"/>
                    <a:lumOff val="5000"/>
                  </a:schemeClr>
                </a:solidFill>
                <a:effectLst/>
                <a:latin typeface="+mj-lt"/>
              </a:rPr>
              <a:t>Loading raw data to the S3 bucket</a:t>
            </a:r>
          </a:p>
          <a:p>
            <a:r>
              <a:rPr lang="en-US" sz="2400" b="0" i="0" dirty="0">
                <a:solidFill>
                  <a:schemeClr val="tx1">
                    <a:lumMod val="95000"/>
                    <a:lumOff val="5000"/>
                  </a:schemeClr>
                </a:solidFill>
                <a:effectLst/>
                <a:latin typeface="+mj-lt"/>
              </a:rPr>
              <a:t>Creating S3 bucket for storing output</a:t>
            </a:r>
          </a:p>
          <a:p>
            <a:r>
              <a:rPr lang="en-IN" sz="2400" b="0" i="0" dirty="0">
                <a:solidFill>
                  <a:schemeClr val="tx1">
                    <a:lumMod val="95000"/>
                    <a:lumOff val="5000"/>
                  </a:schemeClr>
                </a:solidFill>
                <a:effectLst/>
                <a:latin typeface="+mj-lt"/>
              </a:rPr>
              <a:t>Execute </a:t>
            </a:r>
            <a:r>
              <a:rPr lang="en-US" sz="2400" b="0" i="0" dirty="0">
                <a:solidFill>
                  <a:schemeClr val="tx1">
                    <a:lumMod val="95000"/>
                    <a:lumOff val="5000"/>
                  </a:schemeClr>
                </a:solidFill>
                <a:effectLst/>
                <a:latin typeface="+mj-lt"/>
              </a:rPr>
              <a:t>AWS Lambda code to combining streaming data(AmazonS3FullAccess : add policy to lambda) + Add pandas layer</a:t>
            </a:r>
          </a:p>
          <a:p>
            <a:r>
              <a:rPr lang="en-US" sz="2400" b="0" i="0" dirty="0">
                <a:solidFill>
                  <a:schemeClr val="tx1">
                    <a:lumMod val="95000"/>
                    <a:lumOff val="5000"/>
                  </a:schemeClr>
                </a:solidFill>
                <a:effectLst/>
                <a:latin typeface="+mj-lt"/>
              </a:rPr>
              <a:t>Redshift (Load s3 bucket into redshift)</a:t>
            </a:r>
          </a:p>
          <a:p>
            <a:pPr lvl="1"/>
            <a:r>
              <a:rPr lang="en-US" b="0" i="0" dirty="0">
                <a:solidFill>
                  <a:schemeClr val="tx1">
                    <a:lumMod val="95000"/>
                    <a:lumOff val="5000"/>
                  </a:schemeClr>
                </a:solidFill>
                <a:effectLst/>
                <a:latin typeface="+mj-lt"/>
              </a:rPr>
              <a:t>Load s3 bucket into table trial and make it public</a:t>
            </a:r>
          </a:p>
          <a:p>
            <a:pPr lvl="1"/>
            <a:r>
              <a:rPr lang="en-US" b="0" i="0" dirty="0">
                <a:solidFill>
                  <a:schemeClr val="tx1">
                    <a:lumMod val="95000"/>
                    <a:lumOff val="5000"/>
                  </a:schemeClr>
                </a:solidFill>
                <a:effectLst/>
                <a:latin typeface="+mj-lt"/>
              </a:rPr>
              <a:t>GRANT SELECT ON TABLE "dev"."public"."trial" TO PUBLIC;</a:t>
            </a:r>
          </a:p>
          <a:p>
            <a:pPr lvl="1"/>
            <a:endParaRPr lang="en-US" sz="2000" b="0" i="0" dirty="0">
              <a:solidFill>
                <a:schemeClr val="tx1">
                  <a:lumMod val="95000"/>
                  <a:lumOff val="5000"/>
                </a:schemeClr>
              </a:solidFill>
              <a:effectLst/>
              <a:latin typeface="+mj-lt"/>
            </a:endParaRPr>
          </a:p>
          <a:p>
            <a:pPr marL="0" indent="0">
              <a:buNone/>
            </a:pPr>
            <a:endParaRPr lang="en-IN" sz="2400" b="0" i="0" dirty="0">
              <a:solidFill>
                <a:schemeClr val="tx1">
                  <a:lumMod val="95000"/>
                  <a:lumOff val="5000"/>
                </a:schemeClr>
              </a:solidFill>
              <a:effectLst/>
              <a:latin typeface="+mj-lt"/>
            </a:endParaRPr>
          </a:p>
          <a:p>
            <a:pPr marL="0" indent="0">
              <a:buNone/>
            </a:pPr>
            <a:endParaRPr lang="en-US" sz="2400" b="0" i="0" dirty="0">
              <a:solidFill>
                <a:schemeClr val="tx1">
                  <a:lumMod val="95000"/>
                  <a:lumOff val="5000"/>
                </a:schemeClr>
              </a:solidFill>
              <a:effectLst/>
              <a:latin typeface="+mj-lt"/>
            </a:endParaRPr>
          </a:p>
          <a:p>
            <a:endParaRPr lang="en-IN" sz="2400" dirty="0">
              <a:solidFill>
                <a:schemeClr val="tx1">
                  <a:lumMod val="95000"/>
                  <a:lumOff val="5000"/>
                </a:schemeClr>
              </a:solidFill>
              <a:latin typeface="+mj-lt"/>
            </a:endParaRPr>
          </a:p>
        </p:txBody>
      </p:sp>
    </p:spTree>
    <p:extLst>
      <p:ext uri="{BB962C8B-B14F-4D97-AF65-F5344CB8AC3E}">
        <p14:creationId xmlns:p14="http://schemas.microsoft.com/office/powerpoint/2010/main" val="328364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05BEA5-9B3C-F670-1299-E64755BCE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03" y="4703254"/>
            <a:ext cx="11866597" cy="1788506"/>
          </a:xfrm>
          <a:prstGeom prst="rect">
            <a:avLst/>
          </a:prstGeom>
        </p:spPr>
      </p:pic>
      <p:pic>
        <p:nvPicPr>
          <p:cNvPr id="9" name="Picture 8">
            <a:extLst>
              <a:ext uri="{FF2B5EF4-FFF2-40B4-BE49-F238E27FC236}">
                <a16:creationId xmlns:a16="http://schemas.microsoft.com/office/drawing/2014/main" id="{4E2BA928-1DC8-4278-6D7A-D3FB49700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745" y="293504"/>
            <a:ext cx="4488569" cy="2499577"/>
          </a:xfrm>
          <a:prstGeom prst="rect">
            <a:avLst/>
          </a:prstGeom>
        </p:spPr>
      </p:pic>
      <p:sp>
        <p:nvSpPr>
          <p:cNvPr id="10" name="TextBox 9">
            <a:extLst>
              <a:ext uri="{FF2B5EF4-FFF2-40B4-BE49-F238E27FC236}">
                <a16:creationId xmlns:a16="http://schemas.microsoft.com/office/drawing/2014/main" id="{6EA1CF57-913D-3F4A-4177-06269F35F614}"/>
              </a:ext>
            </a:extLst>
          </p:cNvPr>
          <p:cNvSpPr txBox="1"/>
          <p:nvPr/>
        </p:nvSpPr>
        <p:spPr>
          <a:xfrm>
            <a:off x="959248" y="599385"/>
            <a:ext cx="4717473" cy="707886"/>
          </a:xfrm>
          <a:prstGeom prst="rect">
            <a:avLst/>
          </a:prstGeom>
          <a:noFill/>
        </p:spPr>
        <p:txBody>
          <a:bodyPr wrap="square" rtlCol="0">
            <a:spAutoFit/>
          </a:bodyPr>
          <a:lstStyle/>
          <a:p>
            <a:r>
              <a:rPr lang="en-US" sz="4000" dirty="0"/>
              <a:t>Input Data </a:t>
            </a:r>
            <a:endParaRPr lang="en-IN" sz="4000" dirty="0"/>
          </a:p>
        </p:txBody>
      </p:sp>
      <p:sp>
        <p:nvSpPr>
          <p:cNvPr id="11" name="TextBox 10">
            <a:extLst>
              <a:ext uri="{FF2B5EF4-FFF2-40B4-BE49-F238E27FC236}">
                <a16:creationId xmlns:a16="http://schemas.microsoft.com/office/drawing/2014/main" id="{C0C369C1-5CDF-52FD-B8E9-EE6B7CDDA345}"/>
              </a:ext>
            </a:extLst>
          </p:cNvPr>
          <p:cNvSpPr txBox="1"/>
          <p:nvPr/>
        </p:nvSpPr>
        <p:spPr>
          <a:xfrm>
            <a:off x="4004918" y="3613910"/>
            <a:ext cx="4717473" cy="584775"/>
          </a:xfrm>
          <a:prstGeom prst="rect">
            <a:avLst/>
          </a:prstGeom>
          <a:noFill/>
        </p:spPr>
        <p:txBody>
          <a:bodyPr wrap="square" rtlCol="0">
            <a:spAutoFit/>
          </a:bodyPr>
          <a:lstStyle/>
          <a:p>
            <a:r>
              <a:rPr lang="en-US" sz="3200" dirty="0"/>
              <a:t>Output Data </a:t>
            </a:r>
            <a:endParaRPr lang="en-IN" sz="3200" dirty="0"/>
          </a:p>
        </p:txBody>
      </p:sp>
    </p:spTree>
    <p:extLst>
      <p:ext uri="{BB962C8B-B14F-4D97-AF65-F5344CB8AC3E}">
        <p14:creationId xmlns:p14="http://schemas.microsoft.com/office/powerpoint/2010/main" val="3559430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258</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Steps Involved In ETL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 bansal</dc:creator>
  <cp:lastModifiedBy>Avi bansal</cp:lastModifiedBy>
  <cp:revision>4</cp:revision>
  <dcterms:created xsi:type="dcterms:W3CDTF">2024-08-12T04:35:43Z</dcterms:created>
  <dcterms:modified xsi:type="dcterms:W3CDTF">2024-08-17T05:12:06Z</dcterms:modified>
</cp:coreProperties>
</file>