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ter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869F46-6D8D-4846-8307-C3DB2AB3AB6E}">
  <a:tblStyle styleId="{03869F46-6D8D-4846-8307-C3DB2AB3AB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fc7565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6fc7565c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fc7565c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6fc7565cb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fc7565c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6fc7565cb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fc7565c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6fc7565cb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fc7565c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6fc7565cb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c7565c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6fc7565cb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fc7565c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6fc7565cb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c7565c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6fc7565cb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33781" y="558431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Reflection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310243"/>
            <a:ext cx="78867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Java Reflection</a:t>
            </a:r>
            <a:r>
              <a:rPr lang="en"/>
              <a:t> is a </a:t>
            </a:r>
            <a:r>
              <a:rPr i="1" lang="en"/>
              <a:t>process of examining or modifying the run time behavior of a class at run time</a:t>
            </a:r>
            <a:r>
              <a:rPr lang="en"/>
              <a:t>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Reflection gives us information about the class to which an object belongs and also the methods of that class which can be executed by using the object.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 </a:t>
            </a:r>
            <a:r>
              <a:rPr b="1" lang="en"/>
              <a:t>java.lang.Class</a:t>
            </a:r>
            <a:r>
              <a:rPr lang="en"/>
              <a:t> class provides many methods that can be used to get metadata, examine and change the run time behavior of a class.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java.lang and java.lang.reflect packages provide classes for java reflection.</a:t>
            </a:r>
            <a:endParaRPr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Reflection gives us information about the class to which an object belongs and also the methods of that class that can be executed by using the object.</a:t>
            </a:r>
            <a:endParaRPr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Through reflection, we can invoke methods at runtime irrespective of the access specifier used with them.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7"/>
          <p:cNvGraphicFramePr/>
          <p:nvPr/>
        </p:nvGraphicFramePr>
        <p:xfrm>
          <a:off x="996040" y="152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{03869F46-6D8D-4846-8307-C3DB2AB3AB6E}</a:tableStyleId>
              </a:tblPr>
              <a:tblGrid>
                <a:gridCol w="3233075"/>
                <a:gridCol w="3233075"/>
              </a:tblGrid>
              <a:tr h="240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1) public String getName()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class name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5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2) public static Class forName(String className)throws ClassNotFoundException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loads the class and returns the reference of Class class.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705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3) public Object newInstance()throws InstantiationException,IllegalAccessException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creates new instance.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4) public boolean isInterface()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checks if it is interface.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240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5) public boolean isArray()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checks if it is array.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6) public boolean isPrimitive()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checks if it is primitive.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3956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7) public Class getSuperclass()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superclass class reference.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0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8) public Field[] getDeclaredFields()throws SecurityException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total number of fields of this class.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550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9) public Method[] getDeclaredMethods()throws SecurityException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total number of methods of this class.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0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10) public Constructor[] getDeclaredConstructors()throws SecurityException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total number of constructors of this class.</a:t>
                      </a:r>
                      <a:endParaRPr sz="1100"/>
                    </a:p>
                  </a:txBody>
                  <a:tcPr marT="43025" marB="43025" marR="43025" marL="43025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8"/>
          <p:cNvGraphicFramePr/>
          <p:nvPr/>
        </p:nvGraphicFramePr>
        <p:xfrm>
          <a:off x="1004204" y="824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{03869F46-6D8D-4846-8307-C3DB2AB3AB6E}</a:tableStyleId>
              </a:tblPr>
              <a:tblGrid>
                <a:gridCol w="3722900"/>
                <a:gridCol w="3722900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11) public Method getDeclaredMethod(String name,Class[] parameterTypes)throws NoSuchMethodException,SecurityException</a:t>
                      </a:r>
                      <a:endParaRPr sz="14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57150" marB="57150" marR="57150" marL="571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returns the method class instance.</a:t>
                      </a:r>
                      <a:endParaRPr sz="1100"/>
                    </a:p>
                  </a:txBody>
                  <a:tcPr marT="57150" marB="57150" marR="57150" marL="571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to get the object of Class class?</a:t>
            </a:r>
            <a:br>
              <a:rPr lang="en"/>
            </a:b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There are 3 ways to get the instance of Class class. They are as follows: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forName() method of Class class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getClass() method of Object class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.class syntax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1) forName() method of Class class</a:t>
            </a:r>
            <a:br>
              <a:rPr lang="en"/>
            </a:b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is used to load the class dynamically.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returns the instance of Class class.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should be used if you know the fully qualified name of class.This cannot be used for primitive types.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EX.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Class c=Class.forName("Simple");    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  System.out.println(c.getName());    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2) getClass() method of Object class</a:t>
            </a:r>
            <a:br>
              <a:rPr lang="en"/>
            </a:b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returns the instance of Class class. It should be used if you know the type. Moreover, it can be used with primitives.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EX.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Object obj=new Object();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  Class c=obj.getClass();    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  System.out.println(c.getName());  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3) The .class syntax</a:t>
            </a:r>
            <a:br>
              <a:rPr lang="en"/>
            </a:b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If a type is available, but there is no instance, then it is possible to obtain a Class by appending ".class" to the name of the type. It can be used for primitive data types also.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Ex.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 Class c = </a:t>
            </a:r>
            <a:r>
              <a:rPr b="1" lang="en"/>
              <a:t>boolean</a:t>
            </a:r>
            <a:r>
              <a:rPr lang="en"/>
              <a:t>.</a:t>
            </a:r>
            <a:r>
              <a:rPr b="1" lang="en"/>
              <a:t>class</a:t>
            </a:r>
            <a:r>
              <a:rPr lang="en"/>
              <a:t>;   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   System.out.println(c.getName()); 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