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3" r:id="rId3"/>
    <p:sldId id="257" r:id="rId4"/>
    <p:sldId id="264" r:id="rId5"/>
    <p:sldId id="258" r:id="rId6"/>
    <p:sldId id="259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i bansal" userId="2703d6d7c63bde92" providerId="LiveId" clId="{87202845-834C-4FF5-854B-DA19F31194C6}"/>
    <pc:docChg chg="custSel modSld">
      <pc:chgData name="Avi bansal" userId="2703d6d7c63bde92" providerId="LiveId" clId="{87202845-834C-4FF5-854B-DA19F31194C6}" dt="2024-08-20T06:02:54.324" v="0" actId="478"/>
      <pc:docMkLst>
        <pc:docMk/>
      </pc:docMkLst>
      <pc:sldChg chg="delSp mod">
        <pc:chgData name="Avi bansal" userId="2703d6d7c63bde92" providerId="LiveId" clId="{87202845-834C-4FF5-854B-DA19F31194C6}" dt="2024-08-20T06:02:54.324" v="0" actId="478"/>
        <pc:sldMkLst>
          <pc:docMk/>
          <pc:sldMk cId="1854342973" sldId="266"/>
        </pc:sldMkLst>
        <pc:picChg chg="del">
          <ac:chgData name="Avi bansal" userId="2703d6d7c63bde92" providerId="LiveId" clId="{87202845-834C-4FF5-854B-DA19F31194C6}" dt="2024-08-20T06:02:54.324" v="0" actId="478"/>
          <ac:picMkLst>
            <pc:docMk/>
            <pc:sldMk cId="1854342973" sldId="266"/>
            <ac:picMk id="12" creationId="{B16DFFDE-D478-AC24-05B5-F872D2994AC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59C5-2C0D-4EB8-523E-40A2B4AED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7B722-B461-0502-C324-6B3CE314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68241-DA8B-0F32-B0FB-DC2D51FC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6AC5-153B-497C-82D8-50B0BB3236B3}" type="datetimeFigureOut">
              <a:rPr lang="en-IN" smtClean="0"/>
              <a:t>20-08-2024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9752D-E577-CEEB-30E3-EB85C473E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C7423-01D1-1628-BCDE-217372F0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718B-1D2A-4CE1-9459-D51D6E3843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49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04A0-A013-23B3-ABA3-F377682B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7942E-F0AB-38F4-2D9B-DE02E31D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F3447-218C-A4A9-4998-50F55822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6AC5-153B-497C-82D8-50B0BB3236B3}" type="datetimeFigureOut">
              <a:rPr lang="en-IN" smtClean="0"/>
              <a:t>20-08-2024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622C1-B16D-DC65-01A2-A9326CE2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7BE6D-2051-7070-EB40-65813643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718B-1D2A-4CE1-9459-D51D6E3843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20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040A3F-A753-4915-38FF-358734F0C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DDE9E-1FD6-7BCE-C29F-DE7D7E806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4DBE7-735B-37B4-3A73-1FDD13EC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6AC5-153B-497C-82D8-50B0BB3236B3}" type="datetimeFigureOut">
              <a:rPr lang="en-IN" smtClean="0"/>
              <a:t>20-08-2024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BBDD8-906E-1299-C674-2F8E1C4D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6020E-AB7C-5FC2-37B1-250E6789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718B-1D2A-4CE1-9459-D51D6E3843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233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FDE6C-9B81-3EDC-7B93-59ECDD47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12AAC-085B-C741-A049-101CB8CB4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4FB25-E69E-24C9-89F5-F06E88D4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6AC5-153B-497C-82D8-50B0BB3236B3}" type="datetimeFigureOut">
              <a:rPr lang="en-IN" smtClean="0"/>
              <a:t>20-08-2024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12032-C87E-6318-9478-3C33AF9D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4195B-732B-6612-B2DA-27830382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718B-1D2A-4CE1-9459-D51D6E3843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18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AED09-57A1-D49F-2127-A3DD9382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4395-1F80-EB66-8B53-574135A8B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4754A-DAD8-6968-912B-BB336264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6AC5-153B-497C-82D8-50B0BB3236B3}" type="datetimeFigureOut">
              <a:rPr lang="en-IN" smtClean="0"/>
              <a:t>20-08-2024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61F72-A556-AAF7-242E-9EA3FA29A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1A251-3595-EF61-1746-2C16EB73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718B-1D2A-4CE1-9459-D51D6E3843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579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8678-BBAF-CC7C-C113-08991295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980DB-7C04-0FD3-7B41-21D4C6937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2018E-426C-5DAF-6F61-7154CC0B9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89E42-45F2-F3A1-0185-8A0EEE4F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6AC5-153B-497C-82D8-50B0BB3236B3}" type="datetimeFigureOut">
              <a:rPr lang="en-IN" smtClean="0"/>
              <a:t>20-08-2024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68EE6-5108-04E4-145C-584FD26C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65E84-6A6B-9174-7947-29881CEA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718B-1D2A-4CE1-9459-D51D6E3843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67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A245-DADF-7212-295A-66E6D095D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AA8BB-1009-FD5B-3C0A-CA66CCA86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0178B-C729-9C6F-6545-ADBDFE441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1BD56-4124-C8D7-85A0-3C36DE45C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CB518-0A91-74A1-2377-50D3CF1B0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243064-9785-A20D-308B-B6C4B5FB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6AC5-153B-497C-82D8-50B0BB3236B3}" type="datetimeFigureOut">
              <a:rPr lang="en-IN" smtClean="0"/>
              <a:t>20-08-2024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20F69-DA2E-864A-1DD4-E6812BEC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2E90C-6668-729A-6175-7B6D1392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718B-1D2A-4CE1-9459-D51D6E3843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241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A96F-CA3D-17C1-49F5-871EC5A2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1CBE2-9EEE-27DA-32DA-DF9E75A75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6AC5-153B-497C-82D8-50B0BB3236B3}" type="datetimeFigureOut">
              <a:rPr lang="en-IN" smtClean="0"/>
              <a:t>20-08-2024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269FD-26ED-720C-E600-7842713D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ABC47-ACF1-CEF3-3962-A830D7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718B-1D2A-4CE1-9459-D51D6E3843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183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B9AB59-E1AD-0899-7398-7C98D19F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6AC5-153B-497C-82D8-50B0BB3236B3}" type="datetimeFigureOut">
              <a:rPr lang="en-IN" smtClean="0"/>
              <a:t>20-08-2024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892ECD-E67A-1FA2-EA27-056660BF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309B6-E233-0DD4-E197-10C86652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718B-1D2A-4CE1-9459-D51D6E3843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74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31C6-E9E4-2908-F359-0E2A56F5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05D74-EA2C-15FA-A1EF-5AF8D7E77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D6A54-D32E-D619-78BA-DA85C1AA7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9801D-D2C3-7A3A-6BDD-E80A9CAB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6AC5-153B-497C-82D8-50B0BB3236B3}" type="datetimeFigureOut">
              <a:rPr lang="en-IN" smtClean="0"/>
              <a:t>20-08-2024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18656-5701-7735-0983-9BEB396C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EAA6E-4CF6-06A9-AF1D-A219CBC0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718B-1D2A-4CE1-9459-D51D6E3843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383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5C6E-FB34-64B3-C721-9B2A25646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FD68DD-FA43-B1A1-E733-7765D4C81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F1539-7F84-C8E9-AA66-5F632C949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367E7-1B79-F8C2-7AA5-C11C7BE8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6AC5-153B-497C-82D8-50B0BB3236B3}" type="datetimeFigureOut">
              <a:rPr lang="en-IN" smtClean="0"/>
              <a:t>20-08-2024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145C9-6106-488E-9F24-7512F296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C54E4-EBA1-2115-318E-E985A640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718B-1D2A-4CE1-9459-D51D6E3843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350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A49D1-FA16-B95C-F62E-5894E399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F3DB4-98CE-0F3E-D672-B479391B6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4B23F-2C6D-33CF-BC03-7EB8CC539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86AC5-153B-497C-82D8-50B0BB3236B3}" type="datetimeFigureOut">
              <a:rPr lang="en-IN" smtClean="0"/>
              <a:t>20-08-2024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7D11A-AC2D-28E4-25C6-4120982C3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0967-FF34-DDC0-4E73-8F59D60B9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5718B-1D2A-4CE1-9459-D51D6E3843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746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apriori+algorithm&amp;sca_esv=90f0e14791cac1c8&amp;sxsrf=ADLYWIJN6A43pXwlD_yHQAX4PmNUUPwhrA:1723285444540&amp;udm=2&amp;source=iu&amp;ictx=1&amp;vet=1&amp;fir=9XsRGzs972wxMM,-DpfdJqaxj766M,/g/11bc57fqkf;3BUaw53M8FWqTM,PCYbZ_Qb1nMEKM,_;YRH8xgYyif0TGM,Q_K3uYB1zCa5GM,_;JmYfkgYhw0z9mM,46AwphVviSFOSM,_;UqFf-_C_YmqejM,asTuGENAtoRwGM,_;5IsmKa7hYl8PHM,w5JuBjApm7AHDM,_;EI6JkJWz0sXfaM,dwemedf_ZLFjMM,_&amp;usg=AI4_-kT1DLQN1B7BcSOWkhkXXBr2BlxxRQ&amp;sa=X&amp;ved=2ahUKEwjcyZLGmuqHAxW2i2MGHayNBaYQ_B16BAg8EAE#vhid=9XsRGzs972wxMM&amp;vssid=mosaic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C45AA53-7DB5-BE3D-95D4-CCB112CD0CB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617" y="532186"/>
            <a:ext cx="1031355" cy="122387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6947DDC-A58E-5D5D-A40D-44A970BE343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9245" y="758247"/>
            <a:ext cx="1814137" cy="8293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26A302-A3F9-73A5-C89E-8D5B2F350F6E}"/>
              </a:ext>
            </a:extLst>
          </p:cNvPr>
          <p:cNvSpPr txBox="1"/>
          <p:nvPr/>
        </p:nvSpPr>
        <p:spPr>
          <a:xfrm>
            <a:off x="2477932" y="1513491"/>
            <a:ext cx="64533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539750" indent="514985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24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Build a system to recommend Products to user based on historical clickstream data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270A2F-BE94-66C4-7C72-DD7BC5034AA7}"/>
              </a:ext>
            </a:extLst>
          </p:cNvPr>
          <p:cNvSpPr txBox="1"/>
          <p:nvPr/>
        </p:nvSpPr>
        <p:spPr>
          <a:xfrm>
            <a:off x="2835284" y="3209193"/>
            <a:ext cx="6096000" cy="2715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52780" marR="666750"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PG-DBDA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050" marR="148590" algn="ctr">
              <a:lnSpc>
                <a:spcPct val="107000"/>
              </a:lnSpc>
              <a:spcBef>
                <a:spcPts val="870"/>
              </a:spcBef>
              <a:spcAft>
                <a:spcPts val="800"/>
              </a:spcAft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Submitted 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9750" marR="666750" algn="ctr">
              <a:lnSpc>
                <a:spcPct val="107000"/>
              </a:lnSpc>
              <a:spcBef>
                <a:spcPts val="25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No: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018030">
              <a:lnSpc>
                <a:spcPct val="107000"/>
              </a:lnSpc>
              <a:spcBef>
                <a:spcPts val="1685"/>
              </a:spcBef>
              <a:spcAft>
                <a:spcPts val="800"/>
              </a:spcAft>
              <a:tabLst>
                <a:tab pos="308165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018030">
              <a:lnSpc>
                <a:spcPct val="107000"/>
              </a:lnSpc>
              <a:spcBef>
                <a:spcPts val="50"/>
              </a:spcBef>
              <a:spcAft>
                <a:spcPts val="800"/>
              </a:spcAft>
              <a:tabLst>
                <a:tab pos="3081655" algn="l"/>
              </a:tabLst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243522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Vrukodar Jadhav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018030">
              <a:lnSpc>
                <a:spcPct val="107000"/>
              </a:lnSpc>
              <a:spcBef>
                <a:spcPts val="30"/>
              </a:spcBef>
              <a:spcAft>
                <a:spcPts val="800"/>
              </a:spcAft>
              <a:tabLst>
                <a:tab pos="3081655" algn="l"/>
              </a:tabLst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243505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Avi Bansal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6E9558-2111-5D85-0CF8-202D5C32D606}"/>
              </a:ext>
            </a:extLst>
          </p:cNvPr>
          <p:cNvSpPr txBox="1"/>
          <p:nvPr/>
        </p:nvSpPr>
        <p:spPr>
          <a:xfrm>
            <a:off x="462455" y="5742560"/>
            <a:ext cx="6096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4455">
              <a:lnSpc>
                <a:spcPts val="1640"/>
              </a:lnSpc>
              <a:spcAft>
                <a:spcPts val="800"/>
              </a:spcAft>
              <a:tabLst>
                <a:tab pos="420052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Mr.</a:t>
            </a:r>
            <a:r>
              <a:rPr lang="en-US" sz="1800" b="1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Abhijit Nagargoje	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4342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3D53-0416-1635-ECC9-0D7289CC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E2A52-D154-DE9F-5162-9D3EA24C7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effectLst/>
                <a:highlight>
                  <a:srgbClr val="FFFFFF"/>
                </a:highlight>
                <a:latin typeface="system-ui"/>
              </a:rPr>
              <a:t>User Based					Item Based</a:t>
            </a:r>
          </a:p>
          <a:p>
            <a:r>
              <a:rPr lang="en-IN" b="1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3B51C-404C-E8FA-2B42-104C7D01B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48" y="2498385"/>
            <a:ext cx="3467400" cy="1272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ABA0A4-D288-96E4-BE77-5C526A85F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809" y="2498385"/>
            <a:ext cx="3406435" cy="1211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412FC9-0018-96DB-0CA2-34AB9BF8E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47625"/>
            <a:ext cx="3601124" cy="6454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B63D5B-D82C-67B9-89BA-006E32E733A1}"/>
              </a:ext>
            </a:extLst>
          </p:cNvPr>
          <p:cNvSpPr txBox="1"/>
          <p:nvPr/>
        </p:nvSpPr>
        <p:spPr>
          <a:xfrm>
            <a:off x="1059873" y="4001294"/>
            <a:ext cx="9289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Based Model is giving better accuracy for the data provided by Shyft 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8DAA6-F2AD-D583-C89B-2396C9BE12A9}"/>
              </a:ext>
            </a:extLst>
          </p:cNvPr>
          <p:cNvSpPr txBox="1"/>
          <p:nvPr/>
        </p:nvSpPr>
        <p:spPr>
          <a:xfrm>
            <a:off x="1059873" y="5516407"/>
            <a:ext cx="729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of precision @3 :- 0.6348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635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76945"/>
            <a:ext cx="10515600" cy="360001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historical clickstream data, the system aims to predict and suggest products or content that align with the users' preferences and behaviors, ultimately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higher conversion rates and improving the overall shopping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76481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F78A-BF4F-8B55-0D2C-4860FCACC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713" y="2476445"/>
            <a:ext cx="10796751" cy="307922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Behaviour analysis is one of the key component our project which represent what kind of information we can analyse from Raw data by Pre-Processing it.</a:t>
            </a:r>
            <a:b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Contains data segmentation </a:t>
            </a:r>
            <a:b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pattern detection </a:t>
            </a:r>
            <a:b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 engineering.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B4FEB-5A08-C445-A2B2-A6CFAB99E5C8}"/>
              </a:ext>
            </a:extLst>
          </p:cNvPr>
          <p:cNvSpPr txBox="1"/>
          <p:nvPr/>
        </p:nvSpPr>
        <p:spPr>
          <a:xfrm>
            <a:off x="1198179" y="685800"/>
            <a:ext cx="9469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US" dirty="0"/>
              <a:t>Pre-Processing and User </a:t>
            </a:r>
            <a:r>
              <a:rPr lang="en-IN" dirty="0"/>
              <a:t>Behaviour</a:t>
            </a:r>
            <a:r>
              <a:rPr lang="en-US" dirty="0"/>
              <a:t>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880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9222-C9CA-8D92-F014-51EBA76C3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5" y="668392"/>
            <a:ext cx="5334000" cy="1547758"/>
          </a:xfrm>
        </p:spPr>
        <p:txBody>
          <a:bodyPr>
            <a:noAutofit/>
          </a:bodyPr>
          <a:lstStyle/>
          <a:p>
            <a:r>
              <a:rPr lang="en-US" sz="3600" b="0" dirty="0">
                <a:effectLst/>
              </a:rPr>
              <a:t>Clicks count during the interval Apr 2008 -Sep 2008</a:t>
            </a:r>
            <a:br>
              <a:rPr lang="en-US" sz="3600" b="0" dirty="0">
                <a:effectLst/>
              </a:rPr>
            </a:br>
            <a:endParaRPr lang="en-IN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2C2D59-C807-0C90-A8F6-078A66817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17" y="2216150"/>
            <a:ext cx="53340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D96194-696D-2E54-8B05-A3672AE1E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063" y="2123091"/>
            <a:ext cx="389572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9B7D2E-BA64-E3EB-32D2-7B5921377755}"/>
              </a:ext>
            </a:extLst>
          </p:cNvPr>
          <p:cNvSpPr txBox="1"/>
          <p:nvPr/>
        </p:nvSpPr>
        <p:spPr>
          <a:xfrm>
            <a:off x="7044306" y="668391"/>
            <a:ext cx="4478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What Kind of Clothing Is most Sold</a:t>
            </a:r>
            <a:endParaRPr lang="en-IN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953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E50C-AAF9-A8D9-7F6A-3ED5537B0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3144" y="627884"/>
            <a:ext cx="5856890" cy="906627"/>
          </a:xfrm>
        </p:spPr>
        <p:txBody>
          <a:bodyPr>
            <a:noAutofit/>
          </a:bodyPr>
          <a:lstStyle/>
          <a:p>
            <a:r>
              <a:rPr lang="en-US" sz="3600" dirty="0"/>
              <a:t>What Kind of pages contribute most Clicks</a:t>
            </a:r>
            <a:endParaRPr lang="en-IN" sz="36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77B0E6C-F7AE-0C02-1234-264E01FEC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201" y="2249215"/>
            <a:ext cx="505841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CA30F92-64F7-1D4C-5038-4785F8054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49215"/>
            <a:ext cx="533400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FE9469-752C-C1BC-FB19-14DCB321F1C7}"/>
              </a:ext>
            </a:extLst>
          </p:cNvPr>
          <p:cNvSpPr txBox="1"/>
          <p:nvPr/>
        </p:nvSpPr>
        <p:spPr>
          <a:xfrm>
            <a:off x="667407" y="627884"/>
            <a:ext cx="4859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Top 5 Clothing Model</a:t>
            </a:r>
            <a:endParaRPr lang="en-IN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962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892E81-97FE-8D43-D251-8C0BD7271A45}"/>
              </a:ext>
            </a:extLst>
          </p:cNvPr>
          <p:cNvSpPr txBox="1"/>
          <p:nvPr/>
        </p:nvSpPr>
        <p:spPr>
          <a:xfrm>
            <a:off x="6804791" y="993971"/>
            <a:ext cx="720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Data Engineering</a:t>
            </a:r>
            <a:endParaRPr lang="en-IN" sz="36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C4E37E-CFEF-0B5B-90C1-F83048811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111" y="2606567"/>
            <a:ext cx="6452766" cy="342962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0415486-C406-2DB2-B84D-D8C622C2C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61" y="2437086"/>
            <a:ext cx="5180615" cy="394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BA98DC-6830-AF2A-9331-AC563AA00615}"/>
              </a:ext>
            </a:extLst>
          </p:cNvPr>
          <p:cNvSpPr txBox="1"/>
          <p:nvPr/>
        </p:nvSpPr>
        <p:spPr>
          <a:xfrm>
            <a:off x="477982" y="716973"/>
            <a:ext cx="4790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Which Country Contribute most Clicks</a:t>
            </a:r>
            <a:endParaRPr lang="en-IN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087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BD4A-17AF-8A00-1A70-56716FB0D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560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effectLst/>
              </a:rPr>
              <a:t>Customer Segmentation Based on Session Average Clicks</a:t>
            </a:r>
            <a:br>
              <a:rPr lang="en-US" sz="3200" b="1" dirty="0">
                <a:effectLst/>
              </a:rPr>
            </a:br>
            <a:r>
              <a:rPr lang="en-US" sz="3200" b="1" dirty="0">
                <a:effectLst/>
              </a:rPr>
              <a:t>Using K-means</a:t>
            </a:r>
            <a:br>
              <a:rPr lang="en-US" sz="3200" b="1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</a:br>
            <a:endParaRPr lang="en-IN" sz="3200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D9709F-FA3C-315C-BFCA-033B58E05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93" y="2101172"/>
            <a:ext cx="5805980" cy="439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4C9173F-D7DD-A40E-B9A5-27DF1FC71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264" y="2101172"/>
            <a:ext cx="521017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48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0EA2-1C0A-A01A-89EB-0EBCE7CC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</a:rPr>
              <a:t>Pattern Detection - Sequence Of clicks in a different Session</a:t>
            </a:r>
            <a:br>
              <a:rPr lang="en-US" sz="3200" b="1" dirty="0">
                <a:effectLst/>
              </a:rPr>
            </a:br>
            <a:endParaRPr lang="en-I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34B75E-8435-4A14-7098-671E1CD7C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29" y="2163653"/>
            <a:ext cx="4187697" cy="34373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B7ED31-980D-D17D-61E8-CCD79806CD2E}"/>
              </a:ext>
            </a:extLst>
          </p:cNvPr>
          <p:cNvSpPr txBox="1"/>
          <p:nvPr/>
        </p:nvSpPr>
        <p:spPr>
          <a:xfrm>
            <a:off x="5654567" y="2358736"/>
            <a:ext cx="53390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Using </a:t>
            </a:r>
            <a:r>
              <a:rPr lang="en-IN" sz="2800" b="0" dirty="0">
                <a:effectLst/>
                <a:latin typeface="Google Sans"/>
              </a:rPr>
              <a:t>Apriori algorithm : - Finding patten in the Sequence of Clicks </a:t>
            </a:r>
            <a:endParaRPr lang="en-IN" sz="2800" b="1" i="0" dirty="0">
              <a:solidFill>
                <a:srgbClr val="1F1F1F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br>
              <a:rPr lang="en-IN" sz="2800" b="0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/>
              </a:rPr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06971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71EE1-6180-EF08-61A1-2AC96768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524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i="0" dirty="0">
                <a:effectLst/>
              </a:rPr>
              <a:t>Model Selection</a:t>
            </a:r>
            <a:br>
              <a:rPr lang="en-IN" sz="4000" b="1" i="0" dirty="0">
                <a:effectLst/>
              </a:rPr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B51C1-0405-6F78-6CB8-506A1359B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Open Sans" panose="020B0606030504020204" pitchFamily="34" charset="0"/>
              </a:rPr>
              <a:t>Collaborative Filtering:</a:t>
            </a:r>
            <a:r>
              <a:rPr lang="en-IN" b="0" i="0" dirty="0">
                <a:effectLst/>
                <a:latin typeface="Open Sans" panose="020B0606030504020204" pitchFamily="34" charset="0"/>
              </a:rPr>
              <a:t> </a:t>
            </a:r>
          </a:p>
          <a:p>
            <a:r>
              <a:rPr lang="en-IN" b="0" i="0" dirty="0">
                <a:effectLst/>
                <a:latin typeface="Open Sans" panose="020B0606030504020204" pitchFamily="34" charset="0"/>
              </a:rPr>
              <a:t>User-based, </a:t>
            </a:r>
          </a:p>
          <a:p>
            <a:r>
              <a:rPr lang="en-IN" b="0" i="0" dirty="0">
                <a:effectLst/>
                <a:latin typeface="Open Sans" panose="020B0606030504020204" pitchFamily="34" charset="0"/>
              </a:rPr>
              <a:t>Item-based.</a:t>
            </a:r>
          </a:p>
          <a:p>
            <a:endParaRPr lang="en-IN" dirty="0">
              <a:latin typeface="Open Sans" panose="020B0606030504020204" pitchFamily="34" charset="0"/>
            </a:endParaRPr>
          </a:p>
          <a:p>
            <a:r>
              <a:rPr lang="en-IN" b="0" i="0" dirty="0">
                <a:effectLst/>
                <a:latin typeface="Open Sans" panose="020B0606030504020204" pitchFamily="34" charset="0"/>
              </a:rPr>
              <a:t>Errors:</a:t>
            </a:r>
          </a:p>
          <a:p>
            <a:endParaRPr lang="en-IN" b="0" i="0" dirty="0"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745B6-3B41-DA2B-3F72-17BA82776D73}"/>
              </a:ext>
            </a:extLst>
          </p:cNvPr>
          <p:cNvSpPr txBox="1"/>
          <p:nvPr/>
        </p:nvSpPr>
        <p:spPr>
          <a:xfrm>
            <a:off x="1080654" y="4466180"/>
            <a:ext cx="5015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RMSE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47475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243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Google Sans</vt:lpstr>
      <vt:lpstr>Open Sans</vt:lpstr>
      <vt:lpstr>system-ui</vt:lpstr>
      <vt:lpstr>Times New Roman</vt:lpstr>
      <vt:lpstr>Office Theme</vt:lpstr>
      <vt:lpstr>PowerPoint Presentation</vt:lpstr>
      <vt:lpstr>Objective</vt:lpstr>
      <vt:lpstr>User Behaviour analysis is one of the key component our project which represent what kind of information we can analyse from Raw data by Pre-Processing it.  Contains data segmentation  pattern detection  Feature engineering.</vt:lpstr>
      <vt:lpstr>Clicks count during the interval Apr 2008 -Sep 2008 </vt:lpstr>
      <vt:lpstr>What Kind of pages contribute most Clicks</vt:lpstr>
      <vt:lpstr>PowerPoint Presentation</vt:lpstr>
      <vt:lpstr>Customer Segmentation Based on Session Average Clicks Using K-means </vt:lpstr>
      <vt:lpstr>Pattern Detection - Sequence Of clicks in a different Session </vt:lpstr>
      <vt:lpstr>Model Selection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 bansal</dc:creator>
  <cp:lastModifiedBy>Avi bansal</cp:lastModifiedBy>
  <cp:revision>10</cp:revision>
  <dcterms:created xsi:type="dcterms:W3CDTF">2024-08-10T09:58:10Z</dcterms:created>
  <dcterms:modified xsi:type="dcterms:W3CDTF">2024-08-20T06:02:55Z</dcterms:modified>
</cp:coreProperties>
</file>