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59C5-2C0D-4EB8-523E-40A2B4AE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B722-B461-0502-C324-6B3CE314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8241-DA8B-0F32-B0FB-DC2D51FC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752D-E577-CEEB-30E3-EB85C473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7423-01D1-1628-BCDE-217372F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4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04A0-A013-23B3-ABA3-F377682B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942E-F0AB-38F4-2D9B-DE02E31D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3447-218C-A4A9-4998-50F5582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22C1-B16D-DC65-01A2-A9326CE2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BE6D-2051-7070-EB40-6581364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40A3F-A753-4915-38FF-358734F0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DE9E-1FD6-7BCE-C29F-DE7D7E80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DBE7-735B-37B4-3A73-1FDD13EC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BDD8-906E-1299-C674-2F8E1C4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020E-AB7C-5FC2-37B1-250E6789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3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DE6C-9B81-3EDC-7B93-59ECDD4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AAC-085B-C741-A049-101CB8CB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FB25-E69E-24C9-89F5-F06E88D4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2032-C87E-6318-9478-3C33AF9D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195B-732B-6612-B2DA-27830382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ED09-57A1-D49F-2127-A3DD9382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4395-1F80-EB66-8B53-574135A8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754A-DAD8-6968-912B-BB336264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1F72-A556-AAF7-242E-9EA3FA29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A251-3595-EF61-1746-2C16EB73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7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8678-BBAF-CC7C-C113-08991295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80DB-7C04-0FD3-7B41-21D4C693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2018E-426C-5DAF-6F61-7154CC0B9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89E42-45F2-F3A1-0185-8A0EEE4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68EE6-5108-04E4-145C-584FD26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5E84-6A6B-9174-7947-29881CEA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7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A245-DADF-7212-295A-66E6D095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A8BB-1009-FD5B-3C0A-CA66CCA8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178B-C729-9C6F-6545-ADBDFE4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1BD56-4124-C8D7-85A0-3C36DE45C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B518-0A91-74A1-2377-50D3CF1B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43064-9785-A20D-308B-B6C4B5FB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0F69-DA2E-864A-1DD4-E6812BEC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2E90C-6668-729A-6175-7B6D1392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4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96F-CA3D-17C1-49F5-871EC5A2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1CBE2-9EEE-27DA-32DA-DF9E75A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69FD-26ED-720C-E600-7842713D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ABC47-ACF1-CEF3-3962-A830D7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8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9AB59-E1AD-0899-7398-7C98D19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92ECD-E67A-1FA2-EA27-056660BF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09B6-E233-0DD4-E197-10C86652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1C6-E9E4-2908-F359-0E2A56F5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5D74-EA2C-15FA-A1EF-5AF8D7E7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D6A54-D32E-D619-78BA-DA85C1AA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801D-D2C3-7A3A-6BDD-E80A9CA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8656-5701-7735-0983-9BEB396C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EAA6E-4CF6-06A9-AF1D-A219CBC0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8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5C6E-FB34-64B3-C721-9B2A2564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D68DD-FA43-B1A1-E733-7765D4C81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1539-7F84-C8E9-AA66-5F632C94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67E7-1B79-F8C2-7AA5-C11C7BE8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45C9-6106-488E-9F24-7512F29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54E4-EBA1-2115-318E-E985A64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5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A49D1-FA16-B95C-F62E-5894E399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3DB4-98CE-0F3E-D672-B479391B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B23F-2C6D-33CF-BC03-7EB8CC53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6AC5-153B-497C-82D8-50B0BB3236B3}" type="datetimeFigureOut">
              <a:rPr lang="en-IN" smtClean="0"/>
              <a:t>12-08-2024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D11A-AC2D-28E4-25C6-4120982C3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0967-FF34-DDC0-4E73-8F59D60B9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718B-1D2A-4CE1-9459-D51D6E3843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4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apriori+algorithm&amp;sca_esv=90f0e14791cac1c8&amp;sxsrf=ADLYWIJN6A43pXwlD_yHQAX4PmNUUPwhrA:1723285444540&amp;udm=2&amp;source=iu&amp;ictx=1&amp;vet=1&amp;fir=9XsRGzs972wxMM,-DpfdJqaxj766M,/g/11bc57fqkf;3BUaw53M8FWqTM,PCYbZ_Qb1nMEKM,_;YRH8xgYyif0TGM,Q_K3uYB1zCa5GM,_;JmYfkgYhw0z9mM,46AwphVviSFOSM,_;UqFf-_C_YmqejM,asTuGENAtoRwGM,_;5IsmKa7hYl8PHM,w5JuBjApm7AHDM,_;EI6JkJWz0sXfaM,dwemedf_ZLFjMM,_&amp;usg=AI4_-kT1DLQN1B7BcSOWkhkXXBr2BlxxRQ&amp;sa=X&amp;ved=2ahUKEwjcyZLGmuqHAxW2i2MGHayNBaYQ_B16BAg8EAE#vhid=9XsRGzs972wxMM&amp;vssid=mosa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1C1A63-41B7-CFF8-101D-3DB6F970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39" y="1205680"/>
            <a:ext cx="10888716" cy="3355810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Open Sans" panose="020B0606030504020204" pitchFamily="34" charset="0"/>
              </a:rPr>
              <a:t>Build a system to recommend products or content to users based on the historical clickstream data</a:t>
            </a:r>
          </a:p>
          <a:p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DFFDE-D478-AC24-05B5-F872D299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29" y="3404038"/>
            <a:ext cx="2314903" cy="23149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0022" y="4678550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dataset: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165474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8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historical clickstream data, the system aims to predict and suggest products or content that align with the users' preferences and behaviors, ultimately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conversion rates and improving the overall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76481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F78A-BF4F-8B55-0D2C-4860FCAC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13" y="2476445"/>
            <a:ext cx="10796751" cy="30792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Behaviour analysis is one of the key component our project which represent what kind of information we can analyse from Raw data by Pre-Processing it.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data segmentation 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detection 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B4FEB-5A08-C445-A2B2-A6CFAB99E5C8}"/>
              </a:ext>
            </a:extLst>
          </p:cNvPr>
          <p:cNvSpPr txBox="1"/>
          <p:nvPr/>
        </p:nvSpPr>
        <p:spPr>
          <a:xfrm>
            <a:off x="1198179" y="685800"/>
            <a:ext cx="946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Pre-Processing and User </a:t>
            </a:r>
            <a:r>
              <a:rPr lang="en-IN" dirty="0"/>
              <a:t>Behaviour</a:t>
            </a:r>
            <a:r>
              <a:rPr lang="en-US" dirty="0"/>
              <a:t>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8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9222-C9CA-8D92-F014-51EBA76C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668392"/>
            <a:ext cx="5334000" cy="1547758"/>
          </a:xfrm>
        </p:spPr>
        <p:txBody>
          <a:bodyPr>
            <a:noAutofit/>
          </a:bodyPr>
          <a:lstStyle/>
          <a:p>
            <a:r>
              <a:rPr lang="en-US" sz="3600" b="0" dirty="0">
                <a:effectLst/>
              </a:rPr>
              <a:t>Clicks count during the interval Apr 2008 -Sep 2008</a:t>
            </a:r>
            <a:br>
              <a:rPr lang="en-US" sz="3600" b="0" dirty="0">
                <a:effectLst/>
              </a:rPr>
            </a:br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C2D59-C807-0C90-A8F6-078A6681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7" y="2216150"/>
            <a:ext cx="5334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96194-696D-2E54-8B05-A3672AE1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63" y="2123091"/>
            <a:ext cx="3895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B7D2E-BA64-E3EB-32D2-7B5921377755}"/>
              </a:ext>
            </a:extLst>
          </p:cNvPr>
          <p:cNvSpPr txBox="1"/>
          <p:nvPr/>
        </p:nvSpPr>
        <p:spPr>
          <a:xfrm>
            <a:off x="7044306" y="668391"/>
            <a:ext cx="4478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Kind of Clothing Is most Sold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5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E50C-AAF9-A8D9-7F6A-3ED5537B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144" y="627884"/>
            <a:ext cx="5856890" cy="906627"/>
          </a:xfrm>
        </p:spPr>
        <p:txBody>
          <a:bodyPr>
            <a:noAutofit/>
          </a:bodyPr>
          <a:lstStyle/>
          <a:p>
            <a:r>
              <a:rPr lang="en-US" sz="3600" dirty="0"/>
              <a:t>What Kind of pages contribute most Clicks</a:t>
            </a:r>
            <a:endParaRPr lang="en-IN" sz="3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7B0E6C-F7AE-0C02-1234-264E01FE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01" y="2249215"/>
            <a:ext cx="505841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CA30F92-64F7-1D4C-5038-4785F805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49215"/>
            <a:ext cx="5334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E9469-752C-C1BC-FB19-14DCB321F1C7}"/>
              </a:ext>
            </a:extLst>
          </p:cNvPr>
          <p:cNvSpPr txBox="1"/>
          <p:nvPr/>
        </p:nvSpPr>
        <p:spPr>
          <a:xfrm>
            <a:off x="667407" y="627884"/>
            <a:ext cx="485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Top 5 Clothing Model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62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92E81-97FE-8D43-D251-8C0BD7271A45}"/>
              </a:ext>
            </a:extLst>
          </p:cNvPr>
          <p:cNvSpPr txBox="1"/>
          <p:nvPr/>
        </p:nvSpPr>
        <p:spPr>
          <a:xfrm>
            <a:off x="6804791" y="993971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Engineering</a:t>
            </a:r>
            <a:endParaRPr lang="en-IN" sz="3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4E37E-CFEF-0B5B-90C1-F8304881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11" y="2606567"/>
            <a:ext cx="6452766" cy="3429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415486-C406-2DB2-B84D-D8C622C2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1" y="2437086"/>
            <a:ext cx="5180615" cy="39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A98DC-6830-AF2A-9331-AC563AA00615}"/>
              </a:ext>
            </a:extLst>
          </p:cNvPr>
          <p:cNvSpPr txBox="1"/>
          <p:nvPr/>
        </p:nvSpPr>
        <p:spPr>
          <a:xfrm>
            <a:off x="477982" y="716973"/>
            <a:ext cx="47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Which Country Contribute most Clicks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08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BD4A-17AF-8A00-1A70-56716FB0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</a:rPr>
              <a:t>Customer Segmentation Based on Session Average Clicks</a:t>
            </a:r>
            <a:br>
              <a:rPr lang="en-US" sz="3200" b="1" dirty="0">
                <a:effectLst/>
              </a:rPr>
            </a:br>
            <a:r>
              <a:rPr lang="en-US" sz="3200" b="1" dirty="0">
                <a:effectLst/>
              </a:rPr>
              <a:t>Using K-means</a:t>
            </a:r>
            <a:br>
              <a:rPr lang="en-US" sz="3200" b="1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</a:br>
            <a:endParaRPr lang="en-IN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D9709F-FA3C-315C-BFCA-033B58E0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93" y="2101172"/>
            <a:ext cx="5805980" cy="43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C9173F-D7DD-A40E-B9A5-27DF1FC7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264" y="2101172"/>
            <a:ext cx="52101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8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0EA2-1C0A-A01A-89EB-0EBCE7C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Pattern Detection - Sequence Of clicks in a different Session</a:t>
            </a:r>
            <a:br>
              <a:rPr lang="en-US" sz="3200" b="1" dirty="0">
                <a:effectLst/>
              </a:rPr>
            </a:b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4B75E-8435-4A14-7098-671E1CD7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9" y="2163653"/>
            <a:ext cx="4187697" cy="3437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7ED31-980D-D17D-61E8-CCD79806CD2E}"/>
              </a:ext>
            </a:extLst>
          </p:cNvPr>
          <p:cNvSpPr txBox="1"/>
          <p:nvPr/>
        </p:nvSpPr>
        <p:spPr>
          <a:xfrm>
            <a:off x="5654567" y="2358736"/>
            <a:ext cx="5339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</a:t>
            </a:r>
            <a:r>
              <a:rPr lang="en-IN" sz="2800" b="0" dirty="0">
                <a:effectLst/>
                <a:latin typeface="Google Sans"/>
              </a:rPr>
              <a:t>Apriori algorithm : - Finding patten in the Sequence of Clicks </a:t>
            </a:r>
            <a:endParaRPr lang="en-IN" sz="2800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en-IN" sz="2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0697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1EE1-6180-EF08-61A1-2AC96768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524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0" dirty="0">
                <a:effectLst/>
              </a:rPr>
              <a:t>Model Selection</a:t>
            </a:r>
            <a:br>
              <a:rPr lang="en-IN" sz="4000" b="1" i="0" dirty="0">
                <a:effectLst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1C1-0405-6F78-6CB8-506A1359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 panose="020B0606030504020204" pitchFamily="34" charset="0"/>
              </a:rPr>
              <a:t>Collaborative Filtering: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User-based, </a:t>
            </a: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Item-based.</a:t>
            </a:r>
          </a:p>
          <a:p>
            <a:endParaRPr lang="en-IN" dirty="0">
              <a:latin typeface="Open Sans" panose="020B0606030504020204" pitchFamily="34" charset="0"/>
            </a:endParaRPr>
          </a:p>
          <a:p>
            <a:r>
              <a:rPr lang="en-IN" b="0" i="0" dirty="0">
                <a:effectLst/>
                <a:latin typeface="Open Sans" panose="020B0606030504020204" pitchFamily="34" charset="0"/>
              </a:rPr>
              <a:t>Errors:</a:t>
            </a:r>
          </a:p>
          <a:p>
            <a:endParaRPr lang="en-IN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745B6-3B41-DA2B-3F72-17BA82776D73}"/>
              </a:ext>
            </a:extLst>
          </p:cNvPr>
          <p:cNvSpPr txBox="1"/>
          <p:nvPr/>
        </p:nvSpPr>
        <p:spPr>
          <a:xfrm>
            <a:off x="1080654" y="4466180"/>
            <a:ext cx="501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RMSE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47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195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Open Sans</vt:lpstr>
      <vt:lpstr>Times New Roman</vt:lpstr>
      <vt:lpstr>Office Theme</vt:lpstr>
      <vt:lpstr>PowerPoint Presentation</vt:lpstr>
      <vt:lpstr>Objective</vt:lpstr>
      <vt:lpstr>User Behaviour analysis is one of the key component our project which represent what kind of information we can analyse from Raw data by Pre-Processing it.  Contains data segmentation  pattern detection  Feature engineering.</vt:lpstr>
      <vt:lpstr>Clicks count during the interval Apr 2008 -Sep 2008 </vt:lpstr>
      <vt:lpstr>What Kind of pages contribute most Clicks</vt:lpstr>
      <vt:lpstr>PowerPoint Presentation</vt:lpstr>
      <vt:lpstr>Customer Segmentation Based on Session Average Clicks Using K-means </vt:lpstr>
      <vt:lpstr>Pattern Detection - Sequence Of clicks in a different Session </vt:lpstr>
      <vt:lpstr>Model Selection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bansal</dc:creator>
  <cp:lastModifiedBy>Avi bansal</cp:lastModifiedBy>
  <cp:revision>9</cp:revision>
  <dcterms:created xsi:type="dcterms:W3CDTF">2024-08-10T09:58:10Z</dcterms:created>
  <dcterms:modified xsi:type="dcterms:W3CDTF">2024-08-12T07:41:25Z</dcterms:modified>
</cp:coreProperties>
</file>