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65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327" autoAdjust="0"/>
  </p:normalViewPr>
  <p:slideViewPr>
    <p:cSldViewPr>
      <p:cViewPr varScale="1">
        <p:scale>
          <a:sx n="96" d="100"/>
          <a:sy n="96" d="100"/>
        </p:scale>
        <p:origin x="2349" y="51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70402" y="4034789"/>
            <a:ext cx="2270008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Dec. 3,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6991" y="2504043"/>
            <a:ext cx="2700337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jQuery calculator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jQuery calculator.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Bootstrap Portfolio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11506</TotalTime>
  <Words>630</Words>
  <Application>Microsoft Office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Dean Taub</cp:lastModifiedBy>
  <cp:revision>1530</cp:revision>
  <cp:lastPrinted>2016-01-30T16:23:56Z</cp:lastPrinted>
  <dcterms:created xsi:type="dcterms:W3CDTF">2015-01-20T17:19:00Z</dcterms:created>
  <dcterms:modified xsi:type="dcterms:W3CDTF">2018-06-02T13:44:59Z</dcterms:modified>
</cp:coreProperties>
</file>