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501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0" y="1020761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t>W/Th)</a:t>
            </a:r>
            <a:r>
              <a:rPr lang="en-US"/>
              <a:t>:</a:t>
            </a:r>
            <a:endParaRPr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836</Words>
  <Application>Microsoft Office PowerPoint</Application>
  <PresentationFormat>On-screen Show (4:3)</PresentationFormat>
  <Paragraphs>202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Roboto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Venkat Avinash Karra</cp:lastModifiedBy>
  <cp:revision>11</cp:revision>
  <dcterms:modified xsi:type="dcterms:W3CDTF">2018-06-23T18:03:10Z</dcterms:modified>
</cp:coreProperties>
</file>