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512" r:id="rId2"/>
    <p:sldId id="514" r:id="rId3"/>
    <p:sldId id="515" r:id="rId4"/>
    <p:sldId id="516" r:id="rId5"/>
    <p:sldId id="517" r:id="rId6"/>
    <p:sldId id="518" r:id="rId7"/>
    <p:sldId id="523" r:id="rId8"/>
    <p:sldId id="524" r:id="rId9"/>
    <p:sldId id="525" r:id="rId10"/>
    <p:sldId id="526" r:id="rId11"/>
    <p:sldId id="527" r:id="rId12"/>
    <p:sldId id="528" r:id="rId13"/>
    <p:sldId id="52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0" autoAdjust="0"/>
    <p:restoredTop sz="84281" autoAdjust="0"/>
  </p:normalViewPr>
  <p:slideViewPr>
    <p:cSldViewPr>
      <p:cViewPr varScale="1">
        <p:scale>
          <a:sx n="82" d="100"/>
          <a:sy n="82" d="100"/>
        </p:scale>
        <p:origin x="1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Words>281</Words>
  <Application>Microsoft Macintosh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Roboto</vt:lpstr>
      <vt:lpstr>Arial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Edward Brennan</cp:lastModifiedBy>
  <cp:revision>1364</cp:revision>
  <cp:lastPrinted>2016-01-30T16:23:56Z</cp:lastPrinted>
  <dcterms:created xsi:type="dcterms:W3CDTF">2015-01-20T17:19:00Z</dcterms:created>
  <dcterms:modified xsi:type="dcterms:W3CDTF">2018-08-20T14:28:23Z</dcterms:modified>
</cp:coreProperties>
</file>