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65" r:id="rId2"/>
    <p:sldId id="770" r:id="rId3"/>
    <p:sldId id="771" r:id="rId4"/>
    <p:sldId id="772" r:id="rId5"/>
    <p:sldId id="776" r:id="rId6"/>
    <p:sldId id="773" r:id="rId7"/>
    <p:sldId id="775" r:id="rId8"/>
    <p:sldId id="774" r:id="rId9"/>
    <p:sldId id="777" r:id="rId10"/>
    <p:sldId id="61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0" autoAdjust="0"/>
    <p:restoredTop sz="84132" autoAdjust="0"/>
  </p:normalViewPr>
  <p:slideViewPr>
    <p:cSldViewPr>
      <p:cViewPr varScale="1">
        <p:scale>
          <a:sx n="82" d="100"/>
          <a:sy n="82" d="100"/>
        </p:scale>
        <p:origin x="184" y="48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lahston@gmail.com" TargetMode="External"/><Relationship Id="rId4" Type="http://schemas.openxmlformats.org/officeDocument/2006/relationships/hyperlink" Target="mailto:blahby@gmail.com" TargetMode="External"/><Relationship Id="rId5" Type="http://schemas.openxmlformats.org/officeDocument/2006/relationships/hyperlink" Target="mailto:blahby231@gmail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of MongoDB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0239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MongoDB?</a:t>
            </a:r>
          </a:p>
        </p:txBody>
      </p:sp>
      <p:pic>
        <p:nvPicPr>
          <p:cNvPr id="6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35052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838200"/>
            <a:ext cx="8229600" cy="54356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MongoDB is a very popular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uses 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document-oriented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opposed to a table-based relational model (SQL)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stores data in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BSON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(effectively compressed JSONs)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has tons of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drivers and 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connecting to Node, C++, Java, etc. </a:t>
            </a:r>
          </a:p>
        </p:txBody>
      </p:sp>
    </p:spTree>
    <p:extLst>
      <p:ext uri="{BB962C8B-B14F-4D97-AF65-F5344CB8AC3E}">
        <p14:creationId xmlns:p14="http://schemas.microsoft.com/office/powerpoint/2010/main" val="32757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(SQL)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20954"/>
              </p:ext>
            </p:extLst>
          </p:nvPr>
        </p:nvGraphicFramePr>
        <p:xfrm>
          <a:off x="381000" y="990600"/>
          <a:ext cx="664464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xmlns="" val="71633060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144968693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358776807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xmlns="" val="78535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History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Blah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204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Chronicles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Blahrnia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Time of Blah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0189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69500"/>
              </p:ext>
            </p:extLst>
          </p:nvPr>
        </p:nvGraphicFramePr>
        <p:xfrm>
          <a:off x="2727326" y="4038600"/>
          <a:ext cx="6096000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716330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49686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58776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44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blahston@gmail.com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911-546-5454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2042495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Blahston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blahby@gmail.com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911-544-5112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2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Gabriel Garcia Blah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blahby231@gmail.com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125-215-5645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0189752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rot="5400000">
            <a:off x="3629660" y="3096260"/>
            <a:ext cx="1122680" cy="76200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05423" y="3495432"/>
            <a:ext cx="2385377" cy="1152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SQL relies on Joins to combine relevant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(</a:t>
            </a:r>
            <a:r>
              <a:rPr lang="en-US" dirty="0" err="1"/>
              <a:t>noSQL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879"/>
          <a:stretch/>
        </p:blipFill>
        <p:spPr>
          <a:xfrm>
            <a:off x="158751" y="838200"/>
            <a:ext cx="5327650" cy="535406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775326" y="2057400"/>
            <a:ext cx="3087051" cy="243813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Databases on the other hand are effectively JSONs.</a:t>
            </a: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They excel at heterogeneous data formats and are easy to implement.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pic>
        <p:nvPicPr>
          <p:cNvPr id="4" name="Picture 3" descr="C:\Users\ahaque89\Downloads\MongoDB Storage  - New Page (1)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4214" r="3062" b="3652"/>
          <a:stretch/>
        </p:blipFill>
        <p:spPr bwMode="auto">
          <a:xfrm>
            <a:off x="304800" y="810299"/>
            <a:ext cx="6857999" cy="5174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638800"/>
            <a:ext cx="190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Storage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67603"/>
              </p:ext>
            </p:extLst>
          </p:nvPr>
        </p:nvGraphicFramePr>
        <p:xfrm>
          <a:off x="457200" y="816784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420234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875967853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81349000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287556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0467034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0836931"/>
                  </a:ext>
                </a:extLst>
              </a:tr>
              <a:tr h="95999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613125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442857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Terms are slightly different in the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context.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Take note!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Quick Activity: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 with your neighbors to research the following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MongoDB Website?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are the disadvantages of using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noSQL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database like MongoDB according to the web (places like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Quora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)?</a:t>
            </a:r>
          </a:p>
          <a:p>
            <a:pPr marL="457200" indent="-457200">
              <a:buAutoNum type="arabicPeriod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 to See Through the..</a:t>
            </a:r>
          </a:p>
        </p:txBody>
      </p:sp>
      <p:pic>
        <p:nvPicPr>
          <p:cNvPr id="2050" name="Picture 2" descr="reaction bullshit bs david bowie rainbow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8" y="914400"/>
            <a:ext cx="849922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147" y="5504017"/>
            <a:ext cx="8569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The tech world is filled with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99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12590</TotalTime>
  <Words>273</Words>
  <Application>Microsoft Macintosh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Unbranded</vt:lpstr>
      <vt:lpstr>Masters of MongoDB</vt:lpstr>
      <vt:lpstr>MongoDB</vt:lpstr>
      <vt:lpstr>What’s MongoDB?</vt:lpstr>
      <vt:lpstr>Relational Databases (SQL)</vt:lpstr>
      <vt:lpstr>Document Database (noSQL)</vt:lpstr>
      <vt:lpstr>MongoDB Storage</vt:lpstr>
      <vt:lpstr>MongoDB Storage</vt:lpstr>
      <vt:lpstr>PowerPoint Presentation</vt:lpstr>
      <vt:lpstr>PowerPoint Presentation</vt:lpstr>
      <vt:lpstr>Code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Edward Brennan</cp:lastModifiedBy>
  <cp:revision>1554</cp:revision>
  <cp:lastPrinted>2016-01-30T16:23:56Z</cp:lastPrinted>
  <dcterms:created xsi:type="dcterms:W3CDTF">2015-01-20T17:19:00Z</dcterms:created>
  <dcterms:modified xsi:type="dcterms:W3CDTF">2018-09-05T00:47:02Z</dcterms:modified>
</cp:coreProperties>
</file>