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0E81-C0C9-4CC5-9031-7DCFE53C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35724-5FE7-4BB4-A326-0FB7A63E6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F313-3659-4068-A16F-FF1C5113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A323-C5EE-45F2-B4B7-4222A7D3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155B-8076-4056-8CBF-32F9D11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94A-22D4-49D6-B883-2FD8390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3557B-221B-4C29-93CE-6C294DDEE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E2C4-B739-43B1-8910-F89C13C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B2AE-38C5-4CE8-B853-F7835F2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3A50-54AA-4D88-9A61-B8058D4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03442-9628-4BCE-9F48-B5A24FFA0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4EBED-D5A3-4658-AC54-1751A5A42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0CA6-4CFB-4105-B544-641C2E2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1710-AF48-4B9F-B3ED-6972C65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2C62-246C-4178-9CAC-C2C105C5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2800-A8BE-43B3-BF06-FF4531B6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A45-3F3B-4E48-ACF6-5C8A64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AB41-77DF-422B-A693-1831AFB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B9B5-CA1A-4CC3-8982-6C2B5484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0995-9323-43C5-A999-48AA6617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97B-FD4B-4D6D-A80F-DE88828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234A0-FB7A-4056-819E-E42CD83D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9651-C719-43FA-BED9-957DA606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EB9A-6593-4776-82DE-204B7C4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37C1-0237-4FA3-A515-4AF116B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C304-A7CF-4330-B522-5211F854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391D-3601-4D87-AC86-045047AC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5000-69E6-4B5D-9E18-2B192BE9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6919A-53BC-448C-A4AA-4C0369C0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882A-1A11-425A-8DAD-85BCEDB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BDCC-ABBC-4AB8-9C2C-064C86C7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D657-A187-4B2D-AA1F-1717F5AF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E1C8-DBF4-4A1F-8CA3-A6566D55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35A82-E5B9-4C31-9A07-705C79D7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961E-0867-4937-8103-81AB3F881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51458-0866-4D5B-9494-CFB2A7443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53574-D1BE-43A4-B9F8-BDF8A5D1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2021A-325C-4452-80A3-C0527DFB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18F90-4516-4039-9684-FDF82883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62A8-67AF-4697-897F-DCFBA09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DC4CC-D4D1-4630-8655-B22AB36B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04E3-83FE-4B68-A532-11E30222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1D79-0220-4A10-8E5A-5EAE3D32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8841-9B72-40F5-96A2-1FA6C063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78C7-5361-4F0B-8617-35469E5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F283-138E-4CE8-BD3E-1EABF55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18F0-5587-4FFB-8B5F-AEE3A893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3B77-4186-43F8-86C4-3D001C64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71B7-DB0C-457D-8BD1-A4688142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EACE7-4DC5-4AA4-864E-CD83B074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EC9F3-1EFB-43CC-BC4B-E7B31C96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23A1-1B5F-46FB-9B43-41727EBD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5A87-D024-4F15-A44B-DC86CAF4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3D6BE-BFC8-4756-92B4-04ACA5257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89D6-A1C7-4EC3-8F6D-0C0647B6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D5D35-CDD2-4D42-B8A5-091EF159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A4B4-3003-4F3A-8F5A-8F083945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7D9F-5FDC-4B76-8E18-B0B0EC56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2873F-FFC6-464B-B0DD-274D087D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D5111-280D-4D13-A61C-1313725F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14E1-B027-4618-8C1E-0A5C4F23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4D66-8693-4D6B-A05A-5B86FC8472C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109A-ACE5-4E93-B54E-D95F06A35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B0B2-9D59-4F6F-A58E-D16A5532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5DE4-426F-4DB8-9F3F-6689A5E1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5734A4-694D-4CD0-B6E4-36CF5E85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0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mrfb123@gmail.com</dc:creator>
  <cp:lastModifiedBy>mrfb123@gmail.com</cp:lastModifiedBy>
  <cp:revision>1</cp:revision>
  <dcterms:created xsi:type="dcterms:W3CDTF">2019-10-26T19:55:31Z</dcterms:created>
  <dcterms:modified xsi:type="dcterms:W3CDTF">2019-10-26T20:36:20Z</dcterms:modified>
</cp:coreProperties>
</file>