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95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00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74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39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8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820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311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66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58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67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97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C8E4-B687-4FED-80C1-7DEB7921B2A6}" type="datetimeFigureOut">
              <a:rPr lang="he-IL" smtClean="0"/>
              <a:t>ב'/אדר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A2CF-DEB4-45B2-87E7-5BE884597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473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49946" cy="2213962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he-IL" sz="660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-Aharoni" panose="02010701010101010101" pitchFamily="2" charset="-79"/>
                <a:cs typeface="Guttman-Aharoni" panose="02010701010101010101" pitchFamily="2" charset="-79"/>
              </a:rPr>
              <a:t>ברוכים הבאים! </a:t>
            </a:r>
            <a:r>
              <a:rPr lang="en-US" sz="660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Guttman-Aharoni" panose="02010701010101010101" pitchFamily="2" charset="-79"/>
              </a:rPr>
              <a:t/>
            </a:r>
            <a:br>
              <a:rPr lang="en-US" sz="660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Guttman-Aharoni" panose="02010701010101010101" pitchFamily="2" charset="-79"/>
              </a:rPr>
            </a:br>
            <a:r>
              <a:rPr lang="he-IL" sz="660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-Aharoni" panose="02010701010101010101" pitchFamily="2" charset="-79"/>
                <a:cs typeface="Guttman-Aharoni" panose="02010701010101010101" pitchFamily="2" charset="-79"/>
              </a:rPr>
              <a:t>ל –</a:t>
            </a:r>
            <a:r>
              <a:rPr lang="en-US" sz="660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Guttman-Aharoni" panose="02010701010101010101" pitchFamily="2" charset="-79"/>
              </a:rPr>
              <a:t>Supply program</a:t>
            </a:r>
            <a:endParaRPr lang="he-IL" sz="66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ttman-Aharoni" panose="02010701010101010101" pitchFamily="2" charset="-79"/>
              <a:cs typeface="Guttman-Aharoni" panose="020107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084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0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/>
        </p:nvGrpSpPr>
        <p:grpSpPr>
          <a:xfrm>
            <a:off x="0" y="0"/>
            <a:ext cx="12198752" cy="6858000"/>
            <a:chOff x="0" y="0"/>
            <a:chExt cx="12198752" cy="6858000"/>
          </a:xfrm>
        </p:grpSpPr>
        <p:pic>
          <p:nvPicPr>
            <p:cNvPr id="2" name="תמונה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8752" cy="6858000"/>
            </a:xfrm>
            <a:prstGeom prst="rect">
              <a:avLst/>
            </a:prstGeom>
          </p:spPr>
        </p:pic>
        <p:sp>
          <p:nvSpPr>
            <p:cNvPr id="5" name="כותרת 1"/>
            <p:cNvSpPr txBox="1">
              <a:spLocks/>
            </p:cNvSpPr>
            <p:nvPr/>
          </p:nvSpPr>
          <p:spPr>
            <a:xfrm>
              <a:off x="1622853" y="4289821"/>
              <a:ext cx="7002162" cy="15714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1" anchor="ctr">
              <a:normAutofit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dirty="0" smtClean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we Cn BT" panose="02060806050305020504" pitchFamily="18" charset="0"/>
                </a:rPr>
                <a:t>Manager  Screen</a:t>
              </a:r>
              <a:endParaRPr lang="he-IL" sz="7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we Cn BT" panose="02060806050305020504" pitchFamily="18" charset="0"/>
              </a:endParaRPr>
            </a:p>
          </p:txBody>
        </p:sp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465" y="3737894"/>
              <a:ext cx="2675264" cy="2675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39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5002041" y="94870"/>
            <a:ext cx="3996780" cy="6411941"/>
            <a:chOff x="5002041" y="94870"/>
            <a:chExt cx="3996780" cy="6411941"/>
          </a:xfrm>
        </p:grpSpPr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2041" y="94870"/>
              <a:ext cx="3996780" cy="6411941"/>
            </a:xfrm>
            <a:prstGeom prst="rect">
              <a:avLst/>
            </a:prstGeom>
          </p:spPr>
        </p:pic>
        <p:sp>
          <p:nvSpPr>
            <p:cNvPr id="5" name="כותרת 1"/>
            <p:cNvSpPr txBox="1">
              <a:spLocks/>
            </p:cNvSpPr>
            <p:nvPr/>
          </p:nvSpPr>
          <p:spPr>
            <a:xfrm>
              <a:off x="5576313" y="691979"/>
              <a:ext cx="2848235" cy="30912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1" anchor="ctr">
              <a:normAutofit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dirty="0" smtClean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we Cn BT" panose="02060806050305020504" pitchFamily="18" charset="0"/>
                </a:rPr>
                <a:t>User</a:t>
              </a:r>
            </a:p>
            <a:p>
              <a:pPr algn="ctr"/>
              <a:r>
                <a:rPr lang="en-US" sz="7200" dirty="0" smtClean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we Cn BT" panose="02060806050305020504" pitchFamily="18" charset="0"/>
                </a:rPr>
                <a:t>Panel</a:t>
              </a:r>
              <a:endParaRPr lang="he-IL" sz="7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we Cn BT" panose="02060806050305020504" pitchFamily="18" charset="0"/>
              </a:endParaRPr>
            </a:p>
          </p:txBody>
        </p:sp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284" y="3300840"/>
              <a:ext cx="2675264" cy="2675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4034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</Words>
  <Application>Microsoft Office PowerPoint</Application>
  <PresentationFormat>מסך רחב</PresentationFormat>
  <Paragraphs>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2" baseType="lpstr">
      <vt:lpstr>Arial</vt:lpstr>
      <vt:lpstr>Bahnschrift</vt:lpstr>
      <vt:lpstr>Belwe Cn BT</vt:lpstr>
      <vt:lpstr>Calibri</vt:lpstr>
      <vt:lpstr>Calibri Light</vt:lpstr>
      <vt:lpstr>Guttman-Aharoni</vt:lpstr>
      <vt:lpstr>Times New Roman</vt:lpstr>
      <vt:lpstr>ערכת נושא Office</vt:lpstr>
      <vt:lpstr>ברוכים הבאים!  ל –Supply program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ברוכים הבאים!  ל –Supply program</dc:title>
  <dc:creator>‏‏משתמש Windows</dc:creator>
  <cp:lastModifiedBy>‏‏משתמש Windows</cp:lastModifiedBy>
  <cp:revision>8</cp:revision>
  <dcterms:created xsi:type="dcterms:W3CDTF">2022-01-19T20:01:56Z</dcterms:created>
  <dcterms:modified xsi:type="dcterms:W3CDTF">2022-02-03T17:47:08Z</dcterms:modified>
</cp:coreProperties>
</file>