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680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85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5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12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1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1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32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745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68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672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26A5-6A79-4DFD-B78F-1394EDB44797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9683-FE3C-408D-896B-6AA707404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775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23728" y="548680"/>
            <a:ext cx="4687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עובד במשמרות?</a:t>
            </a:r>
            <a:endParaRPr lang="ru-RU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7" name="Picture 3" descr="C:\Users\Daniel\Pictures\2836construction_work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44824"/>
            <a:ext cx="2146697" cy="32236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niel\Pictures\downlo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3" y="1940641"/>
            <a:ext cx="2017663" cy="30320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8432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23728" y="548680"/>
            <a:ext cx="4687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עובד במשמרות?</a:t>
            </a:r>
            <a:endParaRPr lang="ru-RU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18140" y="1916832"/>
            <a:ext cx="56525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מגיש סידור העבודה </a:t>
            </a:r>
          </a:p>
          <a:p>
            <a:pPr algn="ctr"/>
            <a:r>
              <a:rPr lang="he-IL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בדפים או בפלאפון?</a:t>
            </a:r>
            <a:endParaRPr lang="ru-RU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Daniel\Picture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40767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niel\Pictures\images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08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83115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4348" y="764704"/>
            <a:ext cx="6295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מצאנו פתרון בשבילך...</a:t>
            </a:r>
            <a:endParaRPr lang="ru-RU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Daniel\Pictures\Fotolia_6063993_X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73739"/>
            <a:ext cx="4268187" cy="32011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02208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4348" y="764704"/>
            <a:ext cx="6295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מצאנו פתרון בשבילך...</a:t>
            </a:r>
            <a:endParaRPr lang="ru-RU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916832"/>
            <a:ext cx="64087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ShifterMan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 descr="C:\Users\User\Desktop\shifter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3888432" cy="364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17018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he-IL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*</a:t>
            </a:r>
            <a:r>
              <a:rPr lang="he-IL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אתר </a:t>
            </a:r>
            <a:r>
              <a:rPr lang="he-IL" sz="400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אינטרנט חינמי זמין </a:t>
            </a:r>
            <a:r>
              <a:rPr lang="he-IL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ונגיש בכל זמן ועת.</a:t>
            </a:r>
          </a:p>
          <a:p>
            <a:pPr algn="r"/>
            <a:r>
              <a:rPr lang="he-IL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*אתר נוח וידידותי למשתמש.</a:t>
            </a:r>
          </a:p>
          <a:p>
            <a:pPr algn="r"/>
            <a:r>
              <a:rPr lang="he-IL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*מינימום פעולות להגשת סידור העבודה מצד המועסק.</a:t>
            </a:r>
          </a:p>
          <a:p>
            <a:pPr algn="r"/>
            <a:r>
              <a:rPr lang="he-IL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*מינימום פעולות לצפייה בסידור הוגן ומסודר </a:t>
            </a:r>
            <a:endParaRPr lang="en-US" sz="4000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r"/>
            <a:r>
              <a:rPr lang="he-IL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בשביל המעסיק.</a:t>
            </a:r>
          </a:p>
          <a:p>
            <a:pPr algn="r"/>
            <a:r>
              <a:rPr lang="he-IL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*בניה אוטומטית של סידור העבודה עם התערבות מינימאלית של המעסיק.</a:t>
            </a:r>
          </a:p>
          <a:p>
            <a:pPr algn="r"/>
            <a:r>
              <a:rPr lang="he-IL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*צמצום חוסר ההגינות כלפי עובדים מסוימים שנובעים מחוסר תשומת הלב של המעסיק.</a:t>
            </a:r>
            <a:endParaRPr lang="en-US" sz="40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0760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aniel\Pictures\istockgirloncomputerx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61048"/>
            <a:ext cx="1800200" cy="27036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niel\Pictures\images (2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9" y="3695701"/>
            <a:ext cx="1517964" cy="26856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he-IL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*שמירת היסטוריית סידורי העבודה למעקב עתידי.</a:t>
            </a:r>
            <a:endParaRPr lang="en-US" sz="40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91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Тема Office</vt:lpstr>
      <vt:lpstr>Slide 1</vt:lpstr>
      <vt:lpstr>Slide 2</vt:lpstr>
      <vt:lpstr>Slide 3</vt:lpstr>
      <vt:lpstr>Slide 4</vt:lpstr>
      <vt:lpstr>Slide 5</vt:lpstr>
      <vt:lpstr>Slide 6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Daniel</dc:creator>
  <cp:lastModifiedBy>User</cp:lastModifiedBy>
  <cp:revision>12</cp:revision>
  <dcterms:created xsi:type="dcterms:W3CDTF">2013-03-11T03:45:32Z</dcterms:created>
  <dcterms:modified xsi:type="dcterms:W3CDTF">2013-03-11T13:54:01Z</dcterms:modified>
</cp:coreProperties>
</file>