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78" r:id="rId3"/>
    <p:sldId id="257" r:id="rId4"/>
    <p:sldId id="258" r:id="rId5"/>
    <p:sldId id="281" r:id="rId6"/>
    <p:sldId id="282" r:id="rId7"/>
    <p:sldId id="283" r:id="rId8"/>
    <p:sldId id="262" r:id="rId9"/>
    <p:sldId id="263" r:id="rId10"/>
    <p:sldId id="279" r:id="rId11"/>
    <p:sldId id="267" r:id="rId12"/>
    <p:sldId id="266" r:id="rId13"/>
    <p:sldId id="280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9734D-92CA-4DD0-BC2C-27A80667571F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A9AE-7B65-4BE5-A249-A15D5910D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3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73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7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5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9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9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F005-E6F8-46B6-B65D-F2B1B4DD3CE8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80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F6B-E992-4912-B2C6-2862DE25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3158"/>
            <a:ext cx="9144000" cy="1589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 - Project</a:t>
            </a:r>
            <a:br>
              <a:rPr lang="en-IN" sz="96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96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15965-3BC2-4B5D-9C29-12B79D329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857" y="3969980"/>
            <a:ext cx="6701245" cy="839333"/>
          </a:xfrm>
        </p:spPr>
        <p:txBody>
          <a:bodyPr>
            <a:noAutofit/>
          </a:bodyPr>
          <a:lstStyle/>
          <a:p>
            <a:pPr algn="ctr"/>
            <a:r>
              <a:rPr lang="en-IN" sz="6600" cap="none" dirty="0">
                <a:solidFill>
                  <a:srgbClr val="FF0000"/>
                </a:solidFill>
                <a:latin typeface="Garamond" panose="02020404030301010803" pitchFamily="18" charset="0"/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7D5AE-3B82-4DF8-A817-1877EFF9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9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5E181-A681-4EFC-9D43-E1E0775DF6C8}"/>
              </a:ext>
            </a:extLst>
          </p:cNvPr>
          <p:cNvSpPr txBox="1"/>
          <p:nvPr/>
        </p:nvSpPr>
        <p:spPr>
          <a:xfrm>
            <a:off x="6858000" y="660206"/>
            <a:ext cx="5030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 - PROJECT</a:t>
            </a:r>
            <a:br>
              <a:rPr lang="en-IN" sz="5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</a:t>
            </a:r>
            <a:endParaRPr lang="en-IN" sz="5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1A173-655D-492E-8520-028E186B1573}"/>
              </a:ext>
            </a:extLst>
          </p:cNvPr>
          <p:cNvSpPr txBox="1"/>
          <p:nvPr/>
        </p:nvSpPr>
        <p:spPr>
          <a:xfrm>
            <a:off x="5551091" y="5433150"/>
            <a:ext cx="692020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32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To:</a:t>
            </a:r>
            <a:endParaRPr lang="en-IN" sz="3200" dirty="0"/>
          </a:p>
          <a:p>
            <a:pPr>
              <a:lnSpc>
                <a:spcPct val="80000"/>
              </a:lnSpc>
            </a:pPr>
            <a:r>
              <a:rPr lang="en-IN" sz="36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Ms. </a:t>
            </a:r>
            <a:r>
              <a:rPr lang="en-IN" sz="36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Chingakham</a:t>
            </a:r>
            <a:r>
              <a:rPr lang="en-IN" sz="36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Neeta Devi</a:t>
            </a:r>
            <a:endParaRPr lang="en-IN" sz="3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IN" sz="36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Ms. </a:t>
            </a:r>
            <a:r>
              <a:rPr lang="en-IN" sz="36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Sanasam</a:t>
            </a:r>
            <a:r>
              <a:rPr lang="en-IN" sz="36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6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Renubala</a:t>
            </a:r>
            <a:r>
              <a:rPr lang="en-IN" sz="36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Devi</a:t>
            </a:r>
          </a:p>
        </p:txBody>
      </p:sp>
    </p:spTree>
    <p:extLst>
      <p:ext uri="{BB962C8B-B14F-4D97-AF65-F5344CB8AC3E}">
        <p14:creationId xmlns:p14="http://schemas.microsoft.com/office/powerpoint/2010/main" val="25666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0CB7F-9C66-4EDE-B4A3-BFDDC4CFF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6D732-4058-4E08-A610-C0CA1089314E}"/>
              </a:ext>
            </a:extLst>
          </p:cNvPr>
          <p:cNvSpPr txBox="1"/>
          <p:nvPr/>
        </p:nvSpPr>
        <p:spPr>
          <a:xfrm>
            <a:off x="283306" y="152277"/>
            <a:ext cx="5447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we doing??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92CE0-6C15-4D41-AD1B-E1304FA41E2B}"/>
              </a:ext>
            </a:extLst>
          </p:cNvPr>
          <p:cNvSpPr txBox="1"/>
          <p:nvPr/>
        </p:nvSpPr>
        <p:spPr>
          <a:xfrm>
            <a:off x="378774" y="841930"/>
            <a:ext cx="119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4E732-E901-4ED7-96CB-4A065F86A88B}"/>
              </a:ext>
            </a:extLst>
          </p:cNvPr>
          <p:cNvSpPr txBox="1"/>
          <p:nvPr/>
        </p:nvSpPr>
        <p:spPr>
          <a:xfrm>
            <a:off x="273578" y="1318025"/>
            <a:ext cx="7230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Collect Sample Images and feed it to the system for 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 data cleaning.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Data Cleaning : The process of detecting the face from the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  sample images and extracting only the facial emotion from it ).  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Performed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by face_crop.py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4CAFE-0CDF-402C-A3F1-7DF8EA2DF5D9}"/>
              </a:ext>
            </a:extLst>
          </p:cNvPr>
          <p:cNvSpPr txBox="1"/>
          <p:nvPr/>
        </p:nvSpPr>
        <p:spPr>
          <a:xfrm>
            <a:off x="319252" y="3057919"/>
            <a:ext cx="115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D165-34F5-44DC-8750-0A86A7889ECD}"/>
              </a:ext>
            </a:extLst>
          </p:cNvPr>
          <p:cNvSpPr txBox="1"/>
          <p:nvPr/>
        </p:nvSpPr>
        <p:spPr>
          <a:xfrm>
            <a:off x="273578" y="3518838"/>
            <a:ext cx="10375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Train the system, based on the cleaned data, to identify and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  learn the distinguishing characteristics of the five different classes of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  emotions, namely Angry, Happy, Sad, Surprise and Neutral. 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Performed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by retrain.py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08676-1F4F-4394-8C14-980D46BD7CFA}"/>
              </a:ext>
            </a:extLst>
          </p:cNvPr>
          <p:cNvSpPr txBox="1"/>
          <p:nvPr/>
        </p:nvSpPr>
        <p:spPr>
          <a:xfrm>
            <a:off x="339259" y="5076858"/>
            <a:ext cx="119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C8EBC-F451-4118-8F44-3100FD9FAE8B}"/>
              </a:ext>
            </a:extLst>
          </p:cNvPr>
          <p:cNvSpPr txBox="1"/>
          <p:nvPr/>
        </p:nvSpPr>
        <p:spPr>
          <a:xfrm>
            <a:off x="285889" y="5539975"/>
            <a:ext cx="10363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Run the program using label.py which will dynamically call label_image.py that will capture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 continuous images using webcam and subsequently pass to label.py for dynamic classification.</a:t>
            </a:r>
          </a:p>
          <a:p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Performed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by label.py and label_image.py </a:t>
            </a:r>
          </a:p>
        </p:txBody>
      </p:sp>
    </p:spTree>
    <p:extLst>
      <p:ext uri="{BB962C8B-B14F-4D97-AF65-F5344CB8AC3E}">
        <p14:creationId xmlns:p14="http://schemas.microsoft.com/office/powerpoint/2010/main" val="26823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8437A3-0F88-4B15-B295-74CEB945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12" y="222069"/>
            <a:ext cx="9104854" cy="6453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907D8C-237C-4682-B365-D898D53E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64"/>
            <a:ext cx="12192000" cy="6911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CB426-41AE-4F84-93F1-BD026E44C72A}"/>
              </a:ext>
            </a:extLst>
          </p:cNvPr>
          <p:cNvSpPr txBox="1"/>
          <p:nvPr/>
        </p:nvSpPr>
        <p:spPr>
          <a:xfrm>
            <a:off x="122290" y="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i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PROJECT  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11ADA-D9C4-4734-8DB3-E0EB67064759}"/>
              </a:ext>
            </a:extLst>
          </p:cNvPr>
          <p:cNvSpPr txBox="1"/>
          <p:nvPr/>
        </p:nvSpPr>
        <p:spPr>
          <a:xfrm>
            <a:off x="122290" y="-137113"/>
            <a:ext cx="32563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Python IDLE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Numpy</a:t>
            </a: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Library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Tensorflow</a:t>
            </a: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Library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OpenCV Library</a:t>
            </a:r>
          </a:p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    and </a:t>
            </a:r>
            <a:r>
              <a:rPr lang="en-IN" sz="2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thats</a:t>
            </a: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all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…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084" y="2985511"/>
            <a:ext cx="515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 smtClean="0">
                <a:solidFill>
                  <a:schemeClr val="accent2"/>
                </a:solidFill>
                <a:latin typeface="Bahnschrift Light" panose="020B0502040204020203" pitchFamily="34" charset="0"/>
              </a:rPr>
              <a:t>ALGORITHMS</a:t>
            </a:r>
            <a:r>
              <a:rPr lang="en-IN" b="1" i="1" dirty="0" smtClean="0">
                <a:solidFill>
                  <a:schemeClr val="accent2"/>
                </a:solidFill>
                <a:latin typeface="Bahnschrift Light" panose="020B0502040204020203" pitchFamily="34" charset="0"/>
              </a:rPr>
              <a:t> </a:t>
            </a:r>
            <a:endParaRPr lang="en-IN" b="1" i="1" dirty="0">
              <a:solidFill>
                <a:schemeClr val="accent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183" y="48466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2290" y="3386929"/>
            <a:ext cx="6757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Deep Neural Networks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MobileNets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Classification ( Depth Based Classifier )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HAAR Cascade Algorithm for Cleaning(</a:t>
            </a:r>
            <a:r>
              <a:rPr lang="en-IN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Croping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) the data.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ANN (Artificial Multi-Layer Neural Network)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950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BECF3-1BA1-4CE4-A5BA-17BFF162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190500"/>
            <a:ext cx="9679577" cy="647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B1288F-3AF7-427B-898A-5BE4DEB7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C9A82-8482-4F71-959D-F047A6825214}"/>
              </a:ext>
            </a:extLst>
          </p:cNvPr>
          <p:cNvSpPr txBox="1"/>
          <p:nvPr/>
        </p:nvSpPr>
        <p:spPr>
          <a:xfrm>
            <a:off x="439782" y="350196"/>
            <a:ext cx="4328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i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D8635-29A2-49AF-97F5-0D2F4054BA07}"/>
              </a:ext>
            </a:extLst>
          </p:cNvPr>
          <p:cNvSpPr txBox="1"/>
          <p:nvPr/>
        </p:nvSpPr>
        <p:spPr>
          <a:xfrm>
            <a:off x="267834" y="765694"/>
            <a:ext cx="629114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Human Behaviour Understanding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Detection of Mental Disorders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Detection of Synthetic Human</a:t>
            </a:r>
          </a:p>
          <a:p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    Expressions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Sentiment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Face Perception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Facial Recognition</a:t>
            </a:r>
          </a:p>
          <a:p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/>
              </a:rPr>
              <a:t>     and many more…</a:t>
            </a:r>
          </a:p>
          <a:p>
            <a:endParaRPr lang="en-IN" sz="3200" dirty="0">
              <a:latin typeface="Garamond" panose="02020404030301010803"/>
            </a:endParaRPr>
          </a:p>
          <a:p>
            <a:endParaRPr lang="en-IN" sz="3200" dirty="0">
              <a:latin typeface="Garamond" panose="02020404030301010803"/>
            </a:endParaRPr>
          </a:p>
        </p:txBody>
      </p:sp>
    </p:spTree>
    <p:extLst>
      <p:ext uri="{BB962C8B-B14F-4D97-AF65-F5344CB8AC3E}">
        <p14:creationId xmlns:p14="http://schemas.microsoft.com/office/powerpoint/2010/main" val="510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BCB7-BD01-4C0D-B021-955708E4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E65E9-541E-484B-9733-B4D454B2023E}"/>
              </a:ext>
            </a:extLst>
          </p:cNvPr>
          <p:cNvSpPr txBox="1"/>
          <p:nvPr/>
        </p:nvSpPr>
        <p:spPr>
          <a:xfrm>
            <a:off x="466726" y="152400"/>
            <a:ext cx="58293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Since this is a mini-project and subject to further modifications, any queries and suggestions are most welcome…</a:t>
            </a:r>
          </a:p>
          <a:p>
            <a:endParaRPr lang="en-IN" sz="4400" b="1" i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44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HOPE YOU LIKED OUR PROJECT !!</a:t>
            </a:r>
          </a:p>
          <a:p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904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E6276-796E-492F-B507-18FCF675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1" y="0"/>
            <a:ext cx="1028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77B98-E1BB-49D6-8DAA-F39E21BB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3741B-37AE-42A4-9C7B-2E090B69E19D}"/>
              </a:ext>
            </a:extLst>
          </p:cNvPr>
          <p:cNvSpPr txBox="1"/>
          <p:nvPr/>
        </p:nvSpPr>
        <p:spPr>
          <a:xfrm>
            <a:off x="625151" y="240855"/>
            <a:ext cx="541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i="1" dirty="0">
                <a:latin typeface="Cambria" panose="02040503050406030204" pitchFamily="18" charset="0"/>
                <a:ea typeface="Cambria" panose="02040503050406030204" pitchFamily="18" charset="0"/>
              </a:rPr>
              <a:t>Project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DA251-0D04-4FCD-953C-F3CC6CB611A7}"/>
              </a:ext>
            </a:extLst>
          </p:cNvPr>
          <p:cNvSpPr txBox="1"/>
          <p:nvPr/>
        </p:nvSpPr>
        <p:spPr>
          <a:xfrm>
            <a:off x="625151" y="1271907"/>
            <a:ext cx="17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3F739-1F51-446D-9E2D-EC32DDB38088}"/>
              </a:ext>
            </a:extLst>
          </p:cNvPr>
          <p:cNvSpPr txBox="1"/>
          <p:nvPr/>
        </p:nvSpPr>
        <p:spPr>
          <a:xfrm>
            <a:off x="691796" y="1845959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Md. </a:t>
            </a:r>
            <a:r>
              <a:rPr lang="en-IN" sz="2800" dirty="0" err="1">
                <a:latin typeface="Bahnschrift" panose="020B0502040204020203" pitchFamily="34" charset="0"/>
              </a:rPr>
              <a:t>Asad</a:t>
            </a:r>
            <a:r>
              <a:rPr lang="en-IN" sz="2800" dirty="0">
                <a:latin typeface="Bahnschrift" panose="020B0502040204020203" pitchFamily="34" charset="0"/>
              </a:rPr>
              <a:t> Akhtar Ansari ( 17103028 )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DCD72-54EB-4A70-A868-F1034AC25C15}"/>
              </a:ext>
            </a:extLst>
          </p:cNvPr>
          <p:cNvSpPr txBox="1"/>
          <p:nvPr/>
        </p:nvSpPr>
        <p:spPr>
          <a:xfrm>
            <a:off x="691796" y="2237602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Avichal Srivastava ( 17103004 )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E8B38-8076-4D14-A3A5-13F884E97646}"/>
              </a:ext>
            </a:extLst>
          </p:cNvPr>
          <p:cNvSpPr txBox="1"/>
          <p:nvPr/>
        </p:nvSpPr>
        <p:spPr>
          <a:xfrm>
            <a:off x="626482" y="2888092"/>
            <a:ext cx="6568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 and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0717E-6229-450B-B470-E369C1B07635}"/>
              </a:ext>
            </a:extLst>
          </p:cNvPr>
          <p:cNvSpPr txBox="1"/>
          <p:nvPr/>
        </p:nvSpPr>
        <p:spPr>
          <a:xfrm>
            <a:off x="734849" y="3878307"/>
            <a:ext cx="409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Rahul Kumar ( 17103040 )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C243-68B3-4603-BEC2-274C20B8C9A2}"/>
              </a:ext>
            </a:extLst>
          </p:cNvPr>
          <p:cNvSpPr txBox="1"/>
          <p:nvPr/>
        </p:nvSpPr>
        <p:spPr>
          <a:xfrm>
            <a:off x="734849" y="3495798"/>
            <a:ext cx="446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Vikas Kumar ( 17103026 )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B8C69-712E-48B6-93BC-8F536ACDF24D}"/>
              </a:ext>
            </a:extLst>
          </p:cNvPr>
          <p:cNvSpPr txBox="1"/>
          <p:nvPr/>
        </p:nvSpPr>
        <p:spPr>
          <a:xfrm>
            <a:off x="625151" y="4504277"/>
            <a:ext cx="5493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Testing and Debugging</a:t>
            </a:r>
          </a:p>
          <a:p>
            <a:endParaRPr lang="en-IN" sz="4000" b="1" i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FE4F6-A7BE-4B0E-A523-DB712D31388F}"/>
              </a:ext>
            </a:extLst>
          </p:cNvPr>
          <p:cNvSpPr txBox="1"/>
          <p:nvPr/>
        </p:nvSpPr>
        <p:spPr>
          <a:xfrm>
            <a:off x="734849" y="5104332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Akash Singh ( 17103030 )</a:t>
            </a:r>
          </a:p>
        </p:txBody>
      </p:sp>
    </p:spTree>
    <p:extLst>
      <p:ext uri="{BB962C8B-B14F-4D97-AF65-F5344CB8AC3E}">
        <p14:creationId xmlns:p14="http://schemas.microsoft.com/office/powerpoint/2010/main" val="25820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1287-B874-4037-A634-0F1D5E3A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801" y="1728862"/>
            <a:ext cx="6577536" cy="1478570"/>
          </a:xfrm>
        </p:spPr>
        <p:txBody>
          <a:bodyPr>
            <a:noAutofit/>
          </a:bodyPr>
          <a:lstStyle/>
          <a:p>
            <a:endParaRPr lang="en-IN" sz="10600" cap="none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0274B-FA39-49BB-8C31-8F32A59CCBC1}"/>
              </a:ext>
            </a:extLst>
          </p:cNvPr>
          <p:cNvSpPr txBox="1"/>
          <p:nvPr/>
        </p:nvSpPr>
        <p:spPr>
          <a:xfrm>
            <a:off x="3239589" y="2847703"/>
            <a:ext cx="62513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bg2"/>
                </a:solidFill>
                <a:latin typeface="Garamond" panose="02020404030301010803" pitchFamily="18" charset="0"/>
              </a:rPr>
              <a:t>THE</a:t>
            </a:r>
            <a:r>
              <a:rPr lang="en-IN" sz="6600" dirty="0">
                <a:latin typeface="Garamond" panose="02020404030301010803" pitchFamily="18" charset="0"/>
              </a:rPr>
              <a:t> </a:t>
            </a:r>
            <a:r>
              <a:rPr lang="en-IN" sz="6600" dirty="0">
                <a:solidFill>
                  <a:schemeClr val="bg2"/>
                </a:solidFill>
                <a:latin typeface="Garamond" panose="02020404030301010803" pitchFamily="18" charset="0"/>
              </a:rPr>
              <a:t>ULTIMATE</a:t>
            </a:r>
          </a:p>
          <a:p>
            <a:r>
              <a:rPr lang="en-IN" sz="6600" dirty="0">
                <a:latin typeface="Garamond" panose="02020404030301010803" pitchFamily="18" charset="0"/>
              </a:rPr>
              <a:t>    </a:t>
            </a:r>
            <a:r>
              <a:rPr lang="en-IN" sz="6600" dirty="0">
                <a:solidFill>
                  <a:schemeClr val="bg2"/>
                </a:solidFill>
                <a:latin typeface="Garamond" panose="02020404030301010803" pitchFamily="18" charset="0"/>
              </a:rPr>
              <a:t>CHAMPION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052B2-B00E-4D84-B977-4825D44C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626" y="0"/>
            <a:ext cx="1223962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8DEFB-2C41-446B-A17B-0D5A1300FE1D}"/>
              </a:ext>
            </a:extLst>
          </p:cNvPr>
          <p:cNvSpPr txBox="1"/>
          <p:nvPr/>
        </p:nvSpPr>
        <p:spPr>
          <a:xfrm>
            <a:off x="390655" y="355978"/>
            <a:ext cx="1200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FACIAL EMOTION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87D55-D86D-40E1-AEC7-DE2F54326875}"/>
              </a:ext>
            </a:extLst>
          </p:cNvPr>
          <p:cNvSpPr txBox="1"/>
          <p:nvPr/>
        </p:nvSpPr>
        <p:spPr>
          <a:xfrm>
            <a:off x="390655" y="1083774"/>
            <a:ext cx="837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Using the concepts of Machine Learning</a:t>
            </a:r>
          </a:p>
          <a:p>
            <a:r>
              <a:rPr lang="en-IN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and Deep Learning…</a:t>
            </a:r>
          </a:p>
        </p:txBody>
      </p:sp>
    </p:spTree>
    <p:extLst>
      <p:ext uri="{BB962C8B-B14F-4D97-AF65-F5344CB8AC3E}">
        <p14:creationId xmlns:p14="http://schemas.microsoft.com/office/powerpoint/2010/main" val="308167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F43-5A62-467C-8242-075E8C91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FC737-ED73-4D0E-9E3A-8244C847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7F854-C09F-4DB3-9E07-4A3EB6576693}"/>
              </a:ext>
            </a:extLst>
          </p:cNvPr>
          <p:cNvSpPr txBox="1"/>
          <p:nvPr/>
        </p:nvSpPr>
        <p:spPr>
          <a:xfrm>
            <a:off x="1554480" y="618518"/>
            <a:ext cx="2495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latin typeface="Cambria" panose="02040503050406030204" pitchFamily="18" charset="0"/>
                <a:ea typeface="Cambria" panose="02040503050406030204" pitchFamily="18" charset="0"/>
              </a:rPr>
              <a:t>What is the need??</a:t>
            </a:r>
          </a:p>
        </p:txBody>
      </p:sp>
    </p:spTree>
    <p:extLst>
      <p:ext uri="{BB962C8B-B14F-4D97-AF65-F5344CB8AC3E}">
        <p14:creationId xmlns:p14="http://schemas.microsoft.com/office/powerpoint/2010/main" val="88363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E8003-DE02-4129-8A28-9F2B6F71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96110"/>
            <a:ext cx="12099056" cy="814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C93D9-10EA-48BA-A99D-366AA2D93E09}"/>
              </a:ext>
            </a:extLst>
          </p:cNvPr>
          <p:cNvSpPr txBox="1"/>
          <p:nvPr/>
        </p:nvSpPr>
        <p:spPr>
          <a:xfrm>
            <a:off x="7373565" y="992222"/>
            <a:ext cx="1760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537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C1BC1-643A-476D-93E4-C8A6D31C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9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95559-CC0B-4AD2-9D1A-7F64A21B82F8}"/>
              </a:ext>
            </a:extLst>
          </p:cNvPr>
          <p:cNvSpPr txBox="1"/>
          <p:nvPr/>
        </p:nvSpPr>
        <p:spPr>
          <a:xfrm>
            <a:off x="1417971" y="569776"/>
            <a:ext cx="919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ROBOTS ARE THE NEXT-HUMANS</a:t>
            </a:r>
          </a:p>
        </p:txBody>
      </p:sp>
    </p:spTree>
    <p:extLst>
      <p:ext uri="{BB962C8B-B14F-4D97-AF65-F5344CB8AC3E}">
        <p14:creationId xmlns:p14="http://schemas.microsoft.com/office/powerpoint/2010/main" val="17641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E0871-DED7-4C6C-88BC-4C447FE27858}"/>
              </a:ext>
            </a:extLst>
          </p:cNvPr>
          <p:cNvSpPr/>
          <p:nvPr/>
        </p:nvSpPr>
        <p:spPr>
          <a:xfrm>
            <a:off x="914400" y="79899"/>
            <a:ext cx="992523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We want to narrow the gap between the humans and 	robots.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We want to have a time where Robots are the Next-	Humans, like more or less humans, to make our lives 	easier and comfortable, thereby contributing towards a 	better future.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To achieve that goal, Facial Recognition has a very 	important role to play.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Therefore, we have chosen this project over other projects.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Our project captures the image of the person in front of 	the camera, and displays the exact emotion on his face.</a:t>
            </a:r>
          </a:p>
          <a:p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 </a:t>
            </a:r>
          </a:p>
          <a:p>
            <a:endParaRPr lang="en-IN" sz="3200" dirty="0">
              <a:solidFill>
                <a:srgbClr val="FF0000"/>
              </a:solidFill>
            </a:endParaRPr>
          </a:p>
          <a:p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B5E92-405C-4261-A67E-FD8A6B5FC7C3}"/>
              </a:ext>
            </a:extLst>
          </p:cNvPr>
          <p:cNvSpPr txBox="1"/>
          <p:nvPr/>
        </p:nvSpPr>
        <p:spPr>
          <a:xfrm>
            <a:off x="242243" y="222528"/>
            <a:ext cx="6109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i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STRIKING 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82100-DB3B-48FC-B8B9-494EBD1DC05F}"/>
              </a:ext>
            </a:extLst>
          </p:cNvPr>
          <p:cNvSpPr txBox="1"/>
          <p:nvPr/>
        </p:nvSpPr>
        <p:spPr>
          <a:xfrm>
            <a:off x="242243" y="638026"/>
            <a:ext cx="99981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tx2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Dynamic Face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Multiple Face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Great Accuracy ( Accuracy &gt; 70%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Trained On Large Training Set</a:t>
            </a:r>
          </a:p>
          <a:p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    ( Size &gt; 24000 images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Simple And Compact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Graphical User 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Modifications And </a:t>
            </a:r>
          </a:p>
          <a:p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	Upgradations Possible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Error and Exception Handling </a:t>
            </a:r>
          </a:p>
          <a:p>
            <a:r>
              <a:rPr lang="en-IN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	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93613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F065B-7F61-43B8-8DCF-96A0F7FDF78B}"/>
              </a:ext>
            </a:extLst>
          </p:cNvPr>
          <p:cNvSpPr txBox="1"/>
          <p:nvPr/>
        </p:nvSpPr>
        <p:spPr>
          <a:xfrm>
            <a:off x="719847" y="501668"/>
            <a:ext cx="5019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Before going into the details of the project, let us first see a live demo of it…</a:t>
            </a:r>
          </a:p>
        </p:txBody>
      </p:sp>
    </p:spTree>
    <p:extLst>
      <p:ext uri="{BB962C8B-B14F-4D97-AF65-F5344CB8AC3E}">
        <p14:creationId xmlns:p14="http://schemas.microsoft.com/office/powerpoint/2010/main" val="18348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398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Bahnschrift</vt:lpstr>
      <vt:lpstr>Bahnschrift Light</vt:lpstr>
      <vt:lpstr>Calibri</vt:lpstr>
      <vt:lpstr>Cambria</vt:lpstr>
      <vt:lpstr>Garamond</vt:lpstr>
      <vt:lpstr>Trebuchet MS</vt:lpstr>
      <vt:lpstr>Tw Cen MT</vt:lpstr>
      <vt:lpstr>Wingdings</vt:lpstr>
      <vt:lpstr>Circuit</vt:lpstr>
      <vt:lpstr>MINI - Project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ALL</dc:title>
  <dc:creator>Avichal Srivastava</dc:creator>
  <cp:lastModifiedBy>Asad Akhtar</cp:lastModifiedBy>
  <cp:revision>73</cp:revision>
  <dcterms:created xsi:type="dcterms:W3CDTF">2019-10-20T12:34:19Z</dcterms:created>
  <dcterms:modified xsi:type="dcterms:W3CDTF">2019-11-30T06:02:55Z</dcterms:modified>
</cp:coreProperties>
</file>