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78" r:id="rId3"/>
    <p:sldId id="257" r:id="rId4"/>
    <p:sldId id="258" r:id="rId5"/>
    <p:sldId id="281" r:id="rId6"/>
    <p:sldId id="282" r:id="rId7"/>
    <p:sldId id="283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F072DD-A521-48DD-88D5-BB75D90A06EB}">
          <p14:sldIdLst>
            <p14:sldId id="256"/>
            <p14:sldId id="278"/>
            <p14:sldId id="257"/>
            <p14:sldId id="258"/>
            <p14:sldId id="281"/>
            <p14:sldId id="282"/>
            <p14:sldId id="28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9734D-92CA-4DD0-BC2C-27A80667571F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A9AE-7B65-4BE5-A249-A15D5910D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4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1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3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73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7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8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5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9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9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7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8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1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5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F005-E6F8-46B6-B65D-F2B1B4DD3CE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ECBC-575E-4247-8891-E8B92503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80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F6B-E992-4912-B2C6-2862DE25C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3158"/>
            <a:ext cx="9144000" cy="1589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600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 - Project</a:t>
            </a:r>
            <a:br>
              <a:rPr lang="en-IN" sz="9600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9600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15965-3BC2-4B5D-9C29-12B79D329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857" y="3969980"/>
            <a:ext cx="6701245" cy="839333"/>
          </a:xfrm>
        </p:spPr>
        <p:txBody>
          <a:bodyPr>
            <a:noAutofit/>
          </a:bodyPr>
          <a:lstStyle/>
          <a:p>
            <a:pPr algn="ctr"/>
            <a:r>
              <a:rPr lang="en-IN" sz="6600" cap="none" dirty="0">
                <a:solidFill>
                  <a:srgbClr val="FF0000"/>
                </a:solidFill>
                <a:latin typeface="Garamond" panose="02020404030301010803" pitchFamily="18" charset="0"/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7D5AE-3B82-4DF8-A817-1877EFF9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9A93F7-C724-4758-AC73-6707F603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471"/>
            <a:ext cx="12178748" cy="6865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B2A913-F117-4215-9127-9A5338A06315}"/>
              </a:ext>
            </a:extLst>
          </p:cNvPr>
          <p:cNvSpPr txBox="1"/>
          <p:nvPr/>
        </p:nvSpPr>
        <p:spPr>
          <a:xfrm>
            <a:off x="6436310" y="914400"/>
            <a:ext cx="5521911" cy="258532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IN" sz="54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YEAR PROJECT</a:t>
            </a:r>
            <a:br>
              <a:rPr lang="en-IN" sz="54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5400" b="1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</a:t>
            </a:r>
            <a:endParaRPr lang="en-IN" sz="54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6FE92-2A6B-4150-826B-4CD769D09A67}"/>
              </a:ext>
            </a:extLst>
          </p:cNvPr>
          <p:cNvSpPr txBox="1"/>
          <p:nvPr/>
        </p:nvSpPr>
        <p:spPr>
          <a:xfrm>
            <a:off x="6735573" y="5389602"/>
            <a:ext cx="5222648" cy="110799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bg2">
                    <a:lumMod val="75000"/>
                  </a:schemeClr>
                </a:solidFill>
              </a:rPr>
              <a:t>Team XTREME</a:t>
            </a:r>
          </a:p>
        </p:txBody>
      </p:sp>
    </p:spTree>
    <p:extLst>
      <p:ext uri="{BB962C8B-B14F-4D97-AF65-F5344CB8AC3E}">
        <p14:creationId xmlns:p14="http://schemas.microsoft.com/office/powerpoint/2010/main" val="25666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77B98-E1BB-49D6-8DAA-F39E21BB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3741B-37AE-42A4-9C7B-2E090B69E19D}"/>
              </a:ext>
            </a:extLst>
          </p:cNvPr>
          <p:cNvSpPr txBox="1"/>
          <p:nvPr/>
        </p:nvSpPr>
        <p:spPr>
          <a:xfrm>
            <a:off x="625151" y="639906"/>
            <a:ext cx="541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DCD72-54EB-4A70-A868-F1034AC25C15}"/>
              </a:ext>
            </a:extLst>
          </p:cNvPr>
          <p:cNvSpPr txBox="1"/>
          <p:nvPr/>
        </p:nvSpPr>
        <p:spPr>
          <a:xfrm>
            <a:off x="625151" y="1687405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Bahnschrift" panose="020B0502040204020203" pitchFamily="34" charset="0"/>
              </a:rPr>
              <a:t>Avichal Srivastava ( 17103004 )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0717E-6229-450B-B470-E369C1B07635}"/>
              </a:ext>
            </a:extLst>
          </p:cNvPr>
          <p:cNvSpPr txBox="1"/>
          <p:nvPr/>
        </p:nvSpPr>
        <p:spPr>
          <a:xfrm>
            <a:off x="642244" y="2692703"/>
            <a:ext cx="571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Bahnschrift" panose="020B0502040204020203" pitchFamily="34" charset="0"/>
              </a:rPr>
              <a:t>Himanshu Sharma ( 17103001 )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AC243-68B3-4603-BEC2-274C20B8C9A2}"/>
              </a:ext>
            </a:extLst>
          </p:cNvPr>
          <p:cNvSpPr txBox="1"/>
          <p:nvPr/>
        </p:nvSpPr>
        <p:spPr>
          <a:xfrm>
            <a:off x="645016" y="2195237"/>
            <a:ext cx="4806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" panose="020B0502040204020203" pitchFamily="34" charset="0"/>
              </a:rPr>
              <a:t>Vikas Kumar ( 17103026 )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B8C69-712E-48B6-93BC-8F536ACDF24D}"/>
              </a:ext>
            </a:extLst>
          </p:cNvPr>
          <p:cNvSpPr txBox="1"/>
          <p:nvPr/>
        </p:nvSpPr>
        <p:spPr>
          <a:xfrm>
            <a:off x="614923" y="4185267"/>
            <a:ext cx="54335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i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Supervisor:</a:t>
            </a:r>
          </a:p>
          <a:p>
            <a:endParaRPr lang="en-IN" sz="4000" b="1" i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FE4F6-A7BE-4B0E-A523-DB712D31388F}"/>
              </a:ext>
            </a:extLst>
          </p:cNvPr>
          <p:cNvSpPr txBox="1"/>
          <p:nvPr/>
        </p:nvSpPr>
        <p:spPr>
          <a:xfrm>
            <a:off x="614261" y="4969522"/>
            <a:ext cx="592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Ms. </a:t>
            </a:r>
            <a:r>
              <a:rPr lang="en-IN" sz="3600" dirty="0" err="1">
                <a:latin typeface="Bahnschrift" panose="020B0502040204020203" pitchFamily="34" charset="0"/>
              </a:rPr>
              <a:t>Chingakham</a:t>
            </a:r>
            <a:r>
              <a:rPr lang="en-IN" sz="3600" dirty="0">
                <a:latin typeface="Bahnschrift" panose="020B0502040204020203" pitchFamily="34" charset="0"/>
              </a:rPr>
              <a:t> Neeta Devi</a:t>
            </a:r>
          </a:p>
        </p:txBody>
      </p:sp>
    </p:spTree>
    <p:extLst>
      <p:ext uri="{BB962C8B-B14F-4D97-AF65-F5344CB8AC3E}">
        <p14:creationId xmlns:p14="http://schemas.microsoft.com/office/powerpoint/2010/main" val="25820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1287-B874-4037-A634-0F1D5E3A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801" y="1728862"/>
            <a:ext cx="6577536" cy="1478570"/>
          </a:xfrm>
        </p:spPr>
        <p:txBody>
          <a:bodyPr>
            <a:noAutofit/>
          </a:bodyPr>
          <a:lstStyle/>
          <a:p>
            <a:endParaRPr lang="en-IN" sz="10600" cap="none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0274B-FA39-49BB-8C31-8F32A59CCBC1}"/>
              </a:ext>
            </a:extLst>
          </p:cNvPr>
          <p:cNvSpPr txBox="1"/>
          <p:nvPr/>
        </p:nvSpPr>
        <p:spPr>
          <a:xfrm>
            <a:off x="3239589" y="2847703"/>
            <a:ext cx="625139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chemeClr val="bg2"/>
                </a:solidFill>
                <a:latin typeface="Garamond" panose="02020404030301010803" pitchFamily="18" charset="0"/>
              </a:rPr>
              <a:t>THE</a:t>
            </a:r>
            <a:r>
              <a:rPr lang="en-IN" sz="6600" dirty="0">
                <a:latin typeface="Garamond" panose="02020404030301010803" pitchFamily="18" charset="0"/>
              </a:rPr>
              <a:t> </a:t>
            </a:r>
            <a:r>
              <a:rPr lang="en-IN" sz="6600" dirty="0">
                <a:solidFill>
                  <a:schemeClr val="bg2"/>
                </a:solidFill>
                <a:latin typeface="Garamond" panose="02020404030301010803" pitchFamily="18" charset="0"/>
              </a:rPr>
              <a:t>ULTIMATE</a:t>
            </a:r>
          </a:p>
          <a:p>
            <a:r>
              <a:rPr lang="en-IN" sz="6600" dirty="0">
                <a:latin typeface="Garamond" panose="02020404030301010803" pitchFamily="18" charset="0"/>
              </a:rPr>
              <a:t>    </a:t>
            </a:r>
            <a:r>
              <a:rPr lang="en-IN" sz="6600" dirty="0">
                <a:solidFill>
                  <a:schemeClr val="bg2"/>
                </a:solidFill>
                <a:latin typeface="Garamond" panose="02020404030301010803" pitchFamily="18" charset="0"/>
              </a:rPr>
              <a:t>CHAMPION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052B2-B00E-4D84-B977-4825D44C3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626" y="0"/>
            <a:ext cx="1223962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48DEFB-2C41-446B-A17B-0D5A1300FE1D}"/>
              </a:ext>
            </a:extLst>
          </p:cNvPr>
          <p:cNvSpPr txBox="1"/>
          <p:nvPr/>
        </p:nvSpPr>
        <p:spPr>
          <a:xfrm>
            <a:off x="390655" y="355978"/>
            <a:ext cx="1200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800" b="1" i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227E1-BDC1-4578-9CDB-C1CDD6033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79" y="-1"/>
            <a:ext cx="12297479" cy="6858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C91E97-6593-472D-BEDC-0FCB9826E8AD}"/>
              </a:ext>
            </a:extLst>
          </p:cNvPr>
          <p:cNvSpPr txBox="1"/>
          <p:nvPr/>
        </p:nvSpPr>
        <p:spPr>
          <a:xfrm>
            <a:off x="71021" y="118458"/>
            <a:ext cx="11816178" cy="1446550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IN" sz="4400" b="1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Text Extraction and Recognition from Natural Scene Images Using Tesseract</a:t>
            </a:r>
          </a:p>
        </p:txBody>
      </p:sp>
    </p:spTree>
    <p:extLst>
      <p:ext uri="{BB962C8B-B14F-4D97-AF65-F5344CB8AC3E}">
        <p14:creationId xmlns:p14="http://schemas.microsoft.com/office/powerpoint/2010/main" val="308167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FF43-5A62-467C-8242-075E8C91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FC737-ED73-4D0E-9E3A-8244C847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E8CCEF-85FB-4048-8585-2D0642B32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9F1F35-7027-4279-93FE-482F123E1ADA}"/>
              </a:ext>
            </a:extLst>
          </p:cNvPr>
          <p:cNvSpPr txBox="1"/>
          <p:nvPr/>
        </p:nvSpPr>
        <p:spPr>
          <a:xfrm>
            <a:off x="257453" y="156853"/>
            <a:ext cx="5769913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IN" sz="5400" dirty="0"/>
              <a:t>Goal Of The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5DF39-2E63-46C5-A33B-412925B2F40B}"/>
              </a:ext>
            </a:extLst>
          </p:cNvPr>
          <p:cNvSpPr txBox="1"/>
          <p:nvPr/>
        </p:nvSpPr>
        <p:spPr>
          <a:xfrm>
            <a:off x="241606" y="1222613"/>
            <a:ext cx="67024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The project takes a natural scene image 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containing a text as an input and then, 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cleans it, processes it and prints the 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text present in the image as an output.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47376-B5A8-4B8F-B9FB-204DF38DD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687" y="1159968"/>
            <a:ext cx="4634142" cy="5541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753535-36A8-4E43-A626-527E9785A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77" y="3180925"/>
            <a:ext cx="5193323" cy="34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3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E8003-DE02-4129-8A28-9F2B6F71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96110"/>
            <a:ext cx="12099056" cy="8140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C93D9-10EA-48BA-A99D-366AA2D93E09}"/>
              </a:ext>
            </a:extLst>
          </p:cNvPr>
          <p:cNvSpPr txBox="1"/>
          <p:nvPr/>
        </p:nvSpPr>
        <p:spPr>
          <a:xfrm>
            <a:off x="7373565" y="992222"/>
            <a:ext cx="1760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E114F-4209-4D06-9840-24E84006C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AE46D-39D7-4830-BE2A-762EF289F69F}"/>
              </a:ext>
            </a:extLst>
          </p:cNvPr>
          <p:cNvSpPr txBox="1"/>
          <p:nvPr/>
        </p:nvSpPr>
        <p:spPr>
          <a:xfrm>
            <a:off x="332642" y="430530"/>
            <a:ext cx="9460218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IN" sz="5400" dirty="0"/>
              <a:t>Why did we choose this project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19FCA-ED98-4590-AE16-B68911DAC5A1}"/>
              </a:ext>
            </a:extLst>
          </p:cNvPr>
          <p:cNvSpPr txBox="1"/>
          <p:nvPr/>
        </p:nvSpPr>
        <p:spPr>
          <a:xfrm>
            <a:off x="242801" y="1594264"/>
            <a:ext cx="93025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Today, most information is available either on paper or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 in the form of images or videos.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2. The current technology is restricted to extracting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 text against clean backgrounds and still 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 has major scope of improvement.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3. There is a need for a system to 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 extract text from general 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 backgrounds.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4. Technological Supremacy.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8CBCE5-A3D8-4A96-B66A-C7E89179C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36" y="3880919"/>
            <a:ext cx="4133472" cy="2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C1BC1-643A-476D-93E4-C8A6D31C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93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95559-CC0B-4AD2-9D1A-7F64A21B82F8}"/>
              </a:ext>
            </a:extLst>
          </p:cNvPr>
          <p:cNvSpPr txBox="1"/>
          <p:nvPr/>
        </p:nvSpPr>
        <p:spPr>
          <a:xfrm>
            <a:off x="1417971" y="569776"/>
            <a:ext cx="919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ROBOTS ARE THE NEXT-HUMANS</a:t>
            </a:r>
          </a:p>
        </p:txBody>
      </p:sp>
    </p:spTree>
    <p:extLst>
      <p:ext uri="{BB962C8B-B14F-4D97-AF65-F5344CB8AC3E}">
        <p14:creationId xmlns:p14="http://schemas.microsoft.com/office/powerpoint/2010/main" val="176413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E0871-DED7-4C6C-88BC-4C447FE27858}"/>
              </a:ext>
            </a:extLst>
          </p:cNvPr>
          <p:cNvSpPr/>
          <p:nvPr/>
        </p:nvSpPr>
        <p:spPr>
          <a:xfrm>
            <a:off x="914400" y="79899"/>
            <a:ext cx="99252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</a:p>
          <a:p>
            <a:endParaRPr lang="en-IN" sz="3200" dirty="0">
              <a:solidFill>
                <a:srgbClr val="FF0000"/>
              </a:solidFill>
            </a:endParaRPr>
          </a:p>
          <a:p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9D21A-7953-4C8B-B135-D617E6DD6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5FA44-B805-4BE0-B755-DA990BDA5DC8}"/>
              </a:ext>
            </a:extLst>
          </p:cNvPr>
          <p:cNvSpPr txBox="1"/>
          <p:nvPr/>
        </p:nvSpPr>
        <p:spPr>
          <a:xfrm>
            <a:off x="399495" y="257452"/>
            <a:ext cx="8724440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IN" sz="5400" dirty="0"/>
              <a:t>Project Applications and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265C2-FEC4-4782-B599-E033BDF61EE5}"/>
              </a:ext>
            </a:extLst>
          </p:cNvPr>
          <p:cNvSpPr txBox="1"/>
          <p:nvPr/>
        </p:nvSpPr>
        <p:spPr>
          <a:xfrm>
            <a:off x="399495" y="1516394"/>
            <a:ext cx="972413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Banking Sector (Customers data/ Checks/ Bank receipts)</a:t>
            </a: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Digital Libraries (Read information from scanned pages)</a:t>
            </a: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Government Sector (Form Processing)</a:t>
            </a: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Car Number Plate Recognition System</a:t>
            </a: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Robotics (For giving commands)</a:t>
            </a: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Inter-language Translations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And many more…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55A48-EB75-4EB7-A992-B1B5CB3C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72" y="3634718"/>
            <a:ext cx="5365865" cy="32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E6276-796E-492F-B507-18FCF675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1" y="0"/>
            <a:ext cx="1028457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5E406-7E9C-42A2-8F1B-1659F6A9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72732-1E5C-443E-AF6F-34C6E113E6BF}"/>
              </a:ext>
            </a:extLst>
          </p:cNvPr>
          <p:cNvSpPr txBox="1"/>
          <p:nvPr/>
        </p:nvSpPr>
        <p:spPr>
          <a:xfrm>
            <a:off x="523783" y="319596"/>
            <a:ext cx="4076757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IN" sz="5400" dirty="0"/>
              <a:t>Main Principle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1B368-915B-4748-87E9-EDE42FB89B95}"/>
              </a:ext>
            </a:extLst>
          </p:cNvPr>
          <p:cNvSpPr txBox="1"/>
          <p:nvPr/>
        </p:nvSpPr>
        <p:spPr>
          <a:xfrm>
            <a:off x="523783" y="1562522"/>
            <a:ext cx="5248360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sz="3200" b="1" dirty="0"/>
              <a:t>Optical Character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60341-FBA0-47BC-9362-4BEBB63C9EDA}"/>
              </a:ext>
            </a:extLst>
          </p:cNvPr>
          <p:cNvSpPr txBox="1"/>
          <p:nvPr/>
        </p:nvSpPr>
        <p:spPr>
          <a:xfrm>
            <a:off x="471494" y="2228671"/>
            <a:ext cx="873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Optical character recognition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optical character reader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OCR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the electronic</a:t>
            </a:r>
            <a:endParaRPr lang="en-US" b="0" i="0" u="none" strike="noStrike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or mechanical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conversion of images of typed, handwritten or printed text into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machine-encoded text, whether from a scanned document, a photo of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document, or a scene-photo.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C1CDF-B4FC-45C9-8B9D-0C5701B90C94}"/>
              </a:ext>
            </a:extLst>
          </p:cNvPr>
          <p:cNvSpPr txBox="1"/>
          <p:nvPr/>
        </p:nvSpPr>
        <p:spPr>
          <a:xfrm>
            <a:off x="523783" y="3859439"/>
            <a:ext cx="15690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N" sz="2400" b="1" dirty="0"/>
              <a:t>Tools Used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E16205-24BE-42C4-B1E3-5A588BEE1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56" y="3721962"/>
            <a:ext cx="5169408" cy="2906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97F261-F8E5-4769-BE61-80A93EAA8549}"/>
              </a:ext>
            </a:extLst>
          </p:cNvPr>
          <p:cNvSpPr txBox="1"/>
          <p:nvPr/>
        </p:nvSpPr>
        <p:spPr>
          <a:xfrm>
            <a:off x="471494" y="4414745"/>
            <a:ext cx="33225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u="sng" dirty="0">
                <a:solidFill>
                  <a:schemeClr val="bg2">
                    <a:lumMod val="50000"/>
                  </a:schemeClr>
                </a:solidFill>
              </a:rPr>
              <a:t>EAST Text Detector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   For Text Detection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IN" sz="2800" u="sng" dirty="0">
                <a:solidFill>
                  <a:schemeClr val="bg2">
                    <a:lumMod val="50000"/>
                  </a:schemeClr>
                </a:solidFill>
              </a:rPr>
              <a:t>Tesseract</a:t>
            </a:r>
          </a:p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   For Text Recognition</a:t>
            </a:r>
          </a:p>
        </p:txBody>
      </p:sp>
    </p:spTree>
    <p:extLst>
      <p:ext uri="{BB962C8B-B14F-4D97-AF65-F5344CB8AC3E}">
        <p14:creationId xmlns:p14="http://schemas.microsoft.com/office/powerpoint/2010/main" val="16602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282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Cambria</vt:lpstr>
      <vt:lpstr>Garamond</vt:lpstr>
      <vt:lpstr>Tw Cen MT</vt:lpstr>
      <vt:lpstr>Circuit</vt:lpstr>
      <vt:lpstr>MINI - Project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ALL</dc:title>
  <dc:creator>Avichal Srivastava</dc:creator>
  <cp:lastModifiedBy>Avichal Srivastava</cp:lastModifiedBy>
  <cp:revision>95</cp:revision>
  <dcterms:created xsi:type="dcterms:W3CDTF">2019-10-20T12:34:19Z</dcterms:created>
  <dcterms:modified xsi:type="dcterms:W3CDTF">2020-12-16T18:39:24Z</dcterms:modified>
</cp:coreProperties>
</file>