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59" r:id="rId6"/>
    <p:sldId id="260" r:id="rId7"/>
    <p:sldId id="263" r:id="rId8"/>
    <p:sldId id="288" r:id="rId9"/>
    <p:sldId id="270" r:id="rId10"/>
    <p:sldId id="273" r:id="rId11"/>
    <p:sldId id="276" r:id="rId12"/>
    <p:sldId id="271" r:id="rId13"/>
    <p:sldId id="287" r:id="rId14"/>
    <p:sldId id="286" r:id="rId15"/>
    <p:sldId id="285" r:id="rId16"/>
    <p:sldId id="284" r:id="rId17"/>
    <p:sldId id="283" r:id="rId18"/>
    <p:sldId id="282" r:id="rId19"/>
    <p:sldId id="281" r:id="rId20"/>
    <p:sldId id="280" r:id="rId21"/>
    <p:sldId id="279" r:id="rId22"/>
    <p:sldId id="278" r:id="rId23"/>
    <p:sldId id="26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513" autoAdjust="0"/>
  </p:normalViewPr>
  <p:slideViewPr>
    <p:cSldViewPr>
      <p:cViewPr varScale="1">
        <p:scale>
          <a:sx n="66" d="100"/>
          <a:sy n="66" d="100"/>
        </p:scale>
        <p:origin x="16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9969E-F924-40BC-9C84-7EA9FA72FBBC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2023A-1806-45F6-9643-AEDCA7430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2023A-1806-45F6-9643-AEDCA7430A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IGATE Internal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IGATE Internal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7"/>
          <p:cNvSpPr txBox="1">
            <a:spLocks/>
          </p:cNvSpPr>
          <p:nvPr/>
        </p:nvSpPr>
        <p:spPr>
          <a:xfrm>
            <a:off x="381000" y="2585478"/>
            <a:ext cx="8305799" cy="38153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 – Gunj Manseta	</a:t>
            </a:r>
          </a:p>
        </p:txBody>
      </p:sp>
      <p:sp>
        <p:nvSpPr>
          <p:cNvPr id="5" name="Subtitle 11"/>
          <p:cNvSpPr txBox="1">
            <a:spLocks/>
          </p:cNvSpPr>
          <p:nvPr/>
        </p:nvSpPr>
        <p:spPr>
          <a:xfrm>
            <a:off x="1828798" y="1501535"/>
            <a:ext cx="5652089" cy="6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Live Project</a:t>
            </a:r>
          </a:p>
        </p:txBody>
      </p:sp>
      <p:sp>
        <p:nvSpPr>
          <p:cNvPr id="6" name="Title 10"/>
          <p:cNvSpPr txBox="1">
            <a:spLocks/>
          </p:cNvSpPr>
          <p:nvPr/>
        </p:nvSpPr>
        <p:spPr>
          <a:xfrm>
            <a:off x="1828800" y="157009"/>
            <a:ext cx="5652089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Market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316" y="215662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33731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066470"/>
            <a:ext cx="8051799" cy="4725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999" y="5265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 Transaction</a:t>
            </a:r>
          </a:p>
        </p:txBody>
      </p:sp>
    </p:spTree>
    <p:extLst>
      <p:ext uri="{BB962C8B-B14F-4D97-AF65-F5344CB8AC3E}">
        <p14:creationId xmlns:p14="http://schemas.microsoft.com/office/powerpoint/2010/main" val="3082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16" y="1109338"/>
            <a:ext cx="6392168" cy="4639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7736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Transaction</a:t>
            </a:r>
          </a:p>
        </p:txBody>
      </p:sp>
    </p:spTree>
    <p:extLst>
      <p:ext uri="{BB962C8B-B14F-4D97-AF65-F5344CB8AC3E}">
        <p14:creationId xmlns:p14="http://schemas.microsoft.com/office/powerpoint/2010/main" val="33157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0" y="1095049"/>
            <a:ext cx="8545860" cy="4667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 Transaction</a:t>
            </a:r>
          </a:p>
        </p:txBody>
      </p:sp>
    </p:spTree>
    <p:extLst>
      <p:ext uri="{BB962C8B-B14F-4D97-AF65-F5344CB8AC3E}">
        <p14:creationId xmlns:p14="http://schemas.microsoft.com/office/powerpoint/2010/main" val="1842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0759"/>
            <a:ext cx="8280399" cy="4696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 Transaction</a:t>
            </a:r>
          </a:p>
        </p:txBody>
      </p:sp>
    </p:spTree>
    <p:extLst>
      <p:ext uri="{BB962C8B-B14F-4D97-AF65-F5344CB8AC3E}">
        <p14:creationId xmlns:p14="http://schemas.microsoft.com/office/powerpoint/2010/main" val="22499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0" y="1090286"/>
            <a:ext cx="8469660" cy="4677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740" y="4884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 Transaction</a:t>
            </a:r>
          </a:p>
        </p:txBody>
      </p:sp>
    </p:spTree>
    <p:extLst>
      <p:ext uri="{BB962C8B-B14F-4D97-AF65-F5344CB8AC3E}">
        <p14:creationId xmlns:p14="http://schemas.microsoft.com/office/powerpoint/2010/main" val="15158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0" y="962799"/>
            <a:ext cx="8368059" cy="4734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Transaction</a:t>
            </a:r>
          </a:p>
        </p:txBody>
      </p:sp>
    </p:spTree>
    <p:extLst>
      <p:ext uri="{BB962C8B-B14F-4D97-AF65-F5344CB8AC3E}">
        <p14:creationId xmlns:p14="http://schemas.microsoft.com/office/powerpoint/2010/main" val="14563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80759"/>
            <a:ext cx="8077200" cy="4696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Transaction</a:t>
            </a:r>
          </a:p>
        </p:txBody>
      </p:sp>
    </p:spTree>
    <p:extLst>
      <p:ext uri="{BB962C8B-B14F-4D97-AF65-F5344CB8AC3E}">
        <p14:creationId xmlns:p14="http://schemas.microsoft.com/office/powerpoint/2010/main" val="21251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0" y="1104575"/>
            <a:ext cx="8368059" cy="4648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Transaction</a:t>
            </a:r>
          </a:p>
        </p:txBody>
      </p:sp>
    </p:spTree>
    <p:extLst>
      <p:ext uri="{BB962C8B-B14F-4D97-AF65-F5344CB8AC3E}">
        <p14:creationId xmlns:p14="http://schemas.microsoft.com/office/powerpoint/2010/main" val="11896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75996"/>
            <a:ext cx="7696199" cy="47060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Transaction</a:t>
            </a:r>
          </a:p>
        </p:txBody>
      </p:sp>
    </p:spTree>
    <p:extLst>
      <p:ext uri="{BB962C8B-B14F-4D97-AF65-F5344CB8AC3E}">
        <p14:creationId xmlns:p14="http://schemas.microsoft.com/office/powerpoint/2010/main" val="40268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470"/>
            <a:ext cx="8403670" cy="4725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 Transaction</a:t>
            </a:r>
          </a:p>
        </p:txBody>
      </p:sp>
    </p:spTree>
    <p:extLst>
      <p:ext uri="{BB962C8B-B14F-4D97-AF65-F5344CB8AC3E}">
        <p14:creationId xmlns:p14="http://schemas.microsoft.com/office/powerpoint/2010/main" val="3897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293340" y="5476289"/>
            <a:ext cx="8117235" cy="96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1" u="sng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319087" y="-29527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3340" y="1042683"/>
            <a:ext cx="8229600" cy="4433606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develop an Super Market System. Super Market System provides different facilities to customers. Application consists of  three users as given below.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Transactions are  as follows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and Remove Employees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Remove Products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Update Stocks and Offers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his password</a:t>
            </a:r>
          </a:p>
          <a:p>
            <a:pPr marL="1162050" lvl="3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0" y="1061707"/>
            <a:ext cx="8368059" cy="4734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254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80759"/>
            <a:ext cx="7924800" cy="4696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 Transaction(Bill)</a:t>
            </a:r>
          </a:p>
        </p:txBody>
      </p:sp>
    </p:spTree>
    <p:extLst>
      <p:ext uri="{BB962C8B-B14F-4D97-AF65-F5344CB8AC3E}">
        <p14:creationId xmlns:p14="http://schemas.microsoft.com/office/powerpoint/2010/main" val="36319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1118865"/>
            <a:ext cx="5953956" cy="4620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11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Bill History</a:t>
            </a:r>
          </a:p>
        </p:txBody>
      </p:sp>
    </p:spTree>
    <p:extLst>
      <p:ext uri="{BB962C8B-B14F-4D97-AF65-F5344CB8AC3E}">
        <p14:creationId xmlns:p14="http://schemas.microsoft.com/office/powerpoint/2010/main" val="306843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2743200"/>
            <a:ext cx="52685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5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519073"/>
            <a:ext cx="7620000" cy="4373563"/>
          </a:xfrm>
        </p:spPr>
        <p:txBody>
          <a:bodyPr>
            <a:normAutofit/>
          </a:bodyPr>
          <a:lstStyle/>
          <a:p>
            <a:r>
              <a:rPr lang="en-US" sz="9600" dirty="0"/>
              <a:t>Q </a:t>
            </a:r>
            <a:r>
              <a:rPr lang="en-US" sz="9600" dirty="0">
                <a:solidFill>
                  <a:srgbClr val="FF0000"/>
                </a:solidFill>
              </a:rPr>
              <a:t>&amp;</a:t>
            </a:r>
            <a:r>
              <a:rPr lang="en-US" sz="9600" dirty="0"/>
              <a:t> A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929"/>
            <a:ext cx="5791200" cy="70372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72039"/>
            <a:ext cx="8320722" cy="5690871"/>
          </a:xfrm>
        </p:spPr>
        <p:txBody>
          <a:bodyPr>
            <a:normAutofit fontScale="77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Transactions are  as follows</a:t>
            </a:r>
          </a:p>
          <a:p>
            <a:pPr lvl="3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his Name and Password</a:t>
            </a:r>
          </a:p>
          <a:p>
            <a:pPr lvl="3"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</a:p>
          <a:p>
            <a:pPr lvl="3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Transactions are  as follows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Types </a:t>
            </a:r>
          </a:p>
          <a:p>
            <a:pPr marL="1028700" lvl="3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</a:t>
            </a:r>
          </a:p>
          <a:p>
            <a:pPr marL="1200150" lvl="4" indent="-285750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 is auto generated and mobile number is asked from the Customer </a:t>
            </a:r>
          </a:p>
          <a:p>
            <a:pPr marL="1028700" lvl="3" indent="-342900">
              <a:buAutoNum type="arabicPeriod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Customer</a:t>
            </a:r>
          </a:p>
          <a:p>
            <a:pPr marL="1257300" lvl="4" indent="-342900">
              <a:buFont typeface="Wingdings" panose="05000000000000000000" pitchFamily="2" charset="2"/>
              <a:buChar char="§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Customer needs to enter the unique Customer Id</a:t>
            </a:r>
          </a:p>
          <a:p>
            <a:pPr marL="1257300" lvl="4" indent="-342900">
              <a:buFont typeface="Wingdings" panose="05000000000000000000" pitchFamily="2" charset="2"/>
              <a:buChar char="§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marL="4572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Products By Category and Add to Cart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Cart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cart by Product Category and Display.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cart by Product Cost and Display.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cart by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Display.</a:t>
            </a:r>
          </a:p>
          <a:p>
            <a:pPr lvl="3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 lvl="3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4701" y="685800"/>
            <a:ext cx="7315200" cy="115409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1" y="2137373"/>
            <a:ext cx="7315200" cy="3539527"/>
          </a:xfrm>
        </p:spPr>
        <p:txBody>
          <a:bodyPr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98, XP , 7+.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 128 MB of RAM (512MB or more recommended)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Microsoft visual Studio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562600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 Admin  is provided with a unique User id and password.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 Customer is provided with a unique User id and password.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 Customer is provided with a unique User id and password.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Admin has the privilege to add and remove Employees ,add and remove Products , update stocks  if needed and the offers and  even modify his password.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The Customer has the privilege to search and add to the cart ,sort the cart with respect to the Product Category , Cost  and Name  and Place the order.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Employee has the privilege to Bill the cart generated as per the Customer needs and modify his personal details.</a:t>
            </a:r>
          </a:p>
          <a:p>
            <a:pPr lvl="0">
              <a:lnSpc>
                <a:spcPct val="17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021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33400" y="276225"/>
            <a:ext cx="7315200" cy="71992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 (</a:t>
            </a:r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381000" y="1295400"/>
            <a:ext cx="7315200" cy="353952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500" dirty="0"/>
              <a:t>Billing is been done by taking the offers into  the final bill and the price is reduced with respect to the discount on the product.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This Billing is done by the Employee.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Employee can add points to the customer card and can provide discount  with the card points also.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When a customer try to search for a product which is not present in the database ,it will throw Exception.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Validation has been done almost to all the ids and password fields and it will throw Exceptions when it doesn’t match with the contents in the database(files).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6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LP\Project\Design Documents\HLD\Class Diagrams\Activity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1"/>
            <a:ext cx="8610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18595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5951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7010400" cy="6059176"/>
          </a:xfrm>
        </p:spPr>
      </p:pic>
      <p:sp>
        <p:nvSpPr>
          <p:cNvPr id="6" name="TextBox 5"/>
          <p:cNvSpPr txBox="1"/>
          <p:nvPr/>
        </p:nvSpPr>
        <p:spPr>
          <a:xfrm>
            <a:off x="3048000" y="152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1671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1875"/>
            <a:ext cx="7848599" cy="4648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0113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 Transaction</a:t>
            </a:r>
          </a:p>
        </p:txBody>
      </p:sp>
    </p:spTree>
    <p:extLst>
      <p:ext uri="{BB962C8B-B14F-4D97-AF65-F5344CB8AC3E}">
        <p14:creationId xmlns:p14="http://schemas.microsoft.com/office/powerpoint/2010/main" val="18501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343</TotalTime>
  <Words>409</Words>
  <Application>Microsoft Office PowerPoint</Application>
  <PresentationFormat>On-screen Show (4:3)</PresentationFormat>
  <Paragraphs>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Perspective</vt:lpstr>
      <vt:lpstr>PowerPoint Presentation</vt:lpstr>
      <vt:lpstr>Problem Statement</vt:lpstr>
      <vt:lpstr>Problem Statement</vt:lpstr>
      <vt:lpstr>System Requirements</vt:lpstr>
      <vt:lpstr>Functional Specifications</vt:lpstr>
      <vt:lpstr>Functional Specifications (contd…)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Gunj Manseta</cp:lastModifiedBy>
  <cp:revision>149</cp:revision>
  <dcterms:created xsi:type="dcterms:W3CDTF">2006-08-16T00:00:00Z</dcterms:created>
  <dcterms:modified xsi:type="dcterms:W3CDTF">2017-10-23T02:28:41Z</dcterms:modified>
</cp:coreProperties>
</file>