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BAC8-40E9-44B1-8879-09BAEF4AD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3FCE0-77E8-4F1D-8D55-95971BC52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D0D33-6A78-4321-AC19-B93834A2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FA7-485B-4600-AEF0-A1DA8BE12E85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41E8D-5523-4C17-88FE-8D24BCFF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389E9-F966-4614-A3BC-4A2BC71E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405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9A22-9427-47C8-BDB4-F7FDE4A2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7F9EF-D51A-4F32-BCE0-E75899F5A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626E8-D31E-4CA5-AA53-09FA4168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FA7-485B-4600-AEF0-A1DA8BE12E85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67AD0-D3EB-4BA5-83CF-6E045069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5DDBD-5017-4375-9365-3A2EA6E5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25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2EE6E-CADB-43D1-ABA2-71A4209C8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EAB38-B923-4BDA-8B98-B4DD52A3C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2BBB8-4793-4535-9EF3-2E16C17E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FA7-485B-4600-AEF0-A1DA8BE12E85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C70E-D8D2-4F8D-A2E6-2DFC5BCA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EF697-7C5F-4DF8-B134-A1CE13F3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08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0667-5F29-4A43-83B4-398C967D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3886-2964-4838-A6BA-03B9ED50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8DB38-DF42-4641-A8C4-85F3AD04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FA7-485B-4600-AEF0-A1DA8BE12E85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2EE8C-FDF7-4346-84A2-CB896AC4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D889-3000-4E3A-B2DA-93C95B5DC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377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8D24-721D-4EF0-889C-6BA185FD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5B59F-DC6F-4DBC-926B-C6F61B3B2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71C5-6180-43CB-9EC7-3A82EAEE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FA7-485B-4600-AEF0-A1DA8BE12E85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E831A-606D-4E61-AC40-ADF75602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4116B-3DC4-4BA8-9EBF-38E5D95A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45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711D-BEC0-4C2B-AA64-7169BD8F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1CA0-6007-425E-89CD-71D3BBD337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87D3C-4492-431C-BBC5-C5C9C2573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731BB-C95B-49E9-A7E7-813E4D5F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FA7-485B-4600-AEF0-A1DA8BE12E85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9D612-2F16-46FF-A63A-D35C3D3A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03E34-4765-4DD7-B129-98076388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51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1204-6B3B-43C0-A095-62935A34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56B41-F100-4377-9731-B7DABEDB7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BE4EF-F55D-4D38-BF74-584DD0B4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37DD6-FAC2-4D40-8DCF-F42495FD8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F8C52-D102-48F7-BD1C-5701B85E8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06CD8-7F85-4FF1-A2AA-9EB7D016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FA7-485B-4600-AEF0-A1DA8BE12E85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91614-0AAF-49A0-B45F-D9561788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54DBD-557C-463B-A8D6-0AD90551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01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1F67-8F3E-4805-9AED-4FD641CD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A27D6-D1EE-4724-B21E-96E7E413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FA7-485B-4600-AEF0-A1DA8BE12E85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CBA33-7B3C-4425-94DE-19909F7D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26D0A-81CD-4B4A-A2C1-8D5A67C8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979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6C2AD-66C0-4CFA-B438-F63FB440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FA7-485B-4600-AEF0-A1DA8BE12E85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7BF6B-61BA-4A3F-A6B7-74913F76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177D8-6AD5-4658-9496-72E71AE2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64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D307-3CCE-40D2-B921-EB56DE24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783E-37D1-4D30-B1B1-060D13B28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F7B19-0468-439E-9EC6-9D187E42E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9E6E1-6ADF-4261-A2B4-D176CE1C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FA7-485B-4600-AEF0-A1DA8BE12E85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22EAB-08EC-4D70-B53A-FD748D7D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0C3A2-D563-4FBD-BA49-C174C8D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230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4039-0B1D-4233-BBC5-64BD7E35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59553-A25B-4A68-B14B-C261E8F60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B5B4D-BE0B-4633-B3CF-63EDC37C4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1A107-AF48-4BE0-A99B-073FA5A0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E3FA7-485B-4600-AEF0-A1DA8BE12E85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4F284-2CD7-4497-9F71-4C53A015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816C3-C7A7-4606-A7F0-DC2998B4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15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08023-1154-4DE7-99BF-6E88380A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CA75F-1740-4661-8461-E999B599F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3EE04-8A38-4FFD-BA22-9486EA5B9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E3FA7-485B-4600-AEF0-A1DA8BE12E85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2D1E7-F224-4837-91A5-AFD7202C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04F7E-F07B-4B10-8680-623F1D9D6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4B87D-71D7-4F12-9EF6-E956F598AC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85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mart Phone with solid fill">
            <a:extLst>
              <a:ext uri="{FF2B5EF4-FFF2-40B4-BE49-F238E27FC236}">
                <a16:creationId xmlns:a16="http://schemas.microsoft.com/office/drawing/2014/main" id="{874E3275-D744-4FAD-8160-4FCAD1A78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7508" y="255102"/>
            <a:ext cx="350312" cy="350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C2C24-8F50-4947-A1F2-E221E4375DBE}"/>
              </a:ext>
            </a:extLst>
          </p:cNvPr>
          <p:cNvSpPr txBox="1"/>
          <p:nvPr/>
        </p:nvSpPr>
        <p:spPr>
          <a:xfrm>
            <a:off x="4549767" y="547569"/>
            <a:ext cx="2073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User Interface (Android App)</a:t>
            </a:r>
            <a:endParaRPr lang="en-CA" sz="8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094856-D056-44D7-BA0E-409279E079D2}"/>
              </a:ext>
            </a:extLst>
          </p:cNvPr>
          <p:cNvCxnSpPr>
            <a:cxnSpLocks/>
          </p:cNvCxnSpPr>
          <p:nvPr/>
        </p:nvCxnSpPr>
        <p:spPr>
          <a:xfrm>
            <a:off x="5012637" y="736418"/>
            <a:ext cx="9676" cy="6933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06DD93-C294-43B8-9CE0-AEDFF274E30F}"/>
              </a:ext>
            </a:extLst>
          </p:cNvPr>
          <p:cNvSpPr txBox="1"/>
          <p:nvPr/>
        </p:nvSpPr>
        <p:spPr>
          <a:xfrm>
            <a:off x="5010525" y="770694"/>
            <a:ext cx="207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User Submits: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800" dirty="0"/>
              <a:t>Photo of Lost/Found Dog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800" dirty="0"/>
              <a:t>Location (ex: long/</a:t>
            </a:r>
            <a:r>
              <a:rPr lang="en-CA" sz="800" dirty="0" err="1"/>
              <a:t>lat</a:t>
            </a:r>
            <a:r>
              <a:rPr lang="en-CA" sz="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800" dirty="0"/>
              <a:t>Contact Info (ex: email)</a:t>
            </a:r>
          </a:p>
        </p:txBody>
      </p:sp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AD63714B-25B1-4428-AEE4-C488AC3CA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9115" y="2156898"/>
            <a:ext cx="398375" cy="3983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F45695-8E90-4DF3-BCA0-3D2586CB92E4}"/>
              </a:ext>
            </a:extLst>
          </p:cNvPr>
          <p:cNvCxnSpPr>
            <a:cxnSpLocks/>
          </p:cNvCxnSpPr>
          <p:nvPr/>
        </p:nvCxnSpPr>
        <p:spPr>
          <a:xfrm>
            <a:off x="5097812" y="1441261"/>
            <a:ext cx="2696317" cy="892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1BD0F9-5DFB-4604-9A6B-6661BFBB5CFA}"/>
              </a:ext>
            </a:extLst>
          </p:cNvPr>
          <p:cNvSpPr txBox="1"/>
          <p:nvPr/>
        </p:nvSpPr>
        <p:spPr>
          <a:xfrm>
            <a:off x="6252866" y="1484421"/>
            <a:ext cx="207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Original image of dog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Contact Info</a:t>
            </a:r>
            <a:endParaRPr lang="en-CA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039D98-B250-4A93-B28A-63A7DEA50D3B}"/>
              </a:ext>
            </a:extLst>
          </p:cNvPr>
          <p:cNvSpPr txBox="1"/>
          <p:nvPr/>
        </p:nvSpPr>
        <p:spPr>
          <a:xfrm>
            <a:off x="7715729" y="2470167"/>
            <a:ext cx="2073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Back End</a:t>
            </a:r>
            <a:endParaRPr lang="en-CA" sz="8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B4B524-0738-44B5-A040-64AD692205D4}"/>
              </a:ext>
            </a:extLst>
          </p:cNvPr>
          <p:cNvCxnSpPr>
            <a:cxnSpLocks/>
          </p:cNvCxnSpPr>
          <p:nvPr/>
        </p:nvCxnSpPr>
        <p:spPr>
          <a:xfrm>
            <a:off x="5024425" y="1429772"/>
            <a:ext cx="0" cy="675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A picture containing black, dark, night, night sky&#10;&#10;Description automatically generated">
            <a:extLst>
              <a:ext uri="{FF2B5EF4-FFF2-40B4-BE49-F238E27FC236}">
                <a16:creationId xmlns:a16="http://schemas.microsoft.com/office/drawing/2014/main" id="{3AD4AE2F-D3E8-4157-B62F-0096683AD6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845956" y="2088172"/>
            <a:ext cx="356937" cy="3569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98DA243-D996-4645-9258-65C0265E47B1}"/>
              </a:ext>
            </a:extLst>
          </p:cNvPr>
          <p:cNvSpPr txBox="1"/>
          <p:nvPr/>
        </p:nvSpPr>
        <p:spPr>
          <a:xfrm>
            <a:off x="4495315" y="2370278"/>
            <a:ext cx="129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Model 1: Dog Detector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Create box around dog, and extract</a:t>
            </a:r>
            <a:endParaRPr lang="en-CA" sz="8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2F8E5F-8FEF-4A04-BF2A-01E864837FA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650950" y="2356086"/>
            <a:ext cx="2138165" cy="1370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4C3B80B-924D-47D0-8030-9247F84A64BF}"/>
              </a:ext>
            </a:extLst>
          </p:cNvPr>
          <p:cNvSpPr txBox="1"/>
          <p:nvPr/>
        </p:nvSpPr>
        <p:spPr>
          <a:xfrm>
            <a:off x="6099343" y="2478236"/>
            <a:ext cx="2073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Save extracted image</a:t>
            </a:r>
            <a:endParaRPr lang="en-CA" sz="800" dirty="0"/>
          </a:p>
        </p:txBody>
      </p:sp>
      <p:pic>
        <p:nvPicPr>
          <p:cNvPr id="34" name="Picture 33" descr="A picture containing black, dark, night, night sky&#10;&#10;Description automatically generated">
            <a:extLst>
              <a:ext uri="{FF2B5EF4-FFF2-40B4-BE49-F238E27FC236}">
                <a16:creationId xmlns:a16="http://schemas.microsoft.com/office/drawing/2014/main" id="{55779ED7-C8CA-4452-8F14-75FBD219A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840883" y="3453466"/>
            <a:ext cx="356937" cy="356937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B53A4C-299A-42FF-B58A-85A7DD16214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586750" y="2577889"/>
            <a:ext cx="2128979" cy="13082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31DBF9-1505-4A89-B5FA-BAEB9FC5AE3D}"/>
              </a:ext>
            </a:extLst>
          </p:cNvPr>
          <p:cNvSpPr txBox="1"/>
          <p:nvPr/>
        </p:nvSpPr>
        <p:spPr>
          <a:xfrm>
            <a:off x="5993405" y="3588729"/>
            <a:ext cx="20739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Breed Classification</a:t>
            </a:r>
            <a:endParaRPr lang="en-CA" sz="8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32B69B-091E-4592-8904-6BEC67A6FB1C}"/>
              </a:ext>
            </a:extLst>
          </p:cNvPr>
          <p:cNvCxnSpPr>
            <a:cxnSpLocks/>
          </p:cNvCxnSpPr>
          <p:nvPr/>
        </p:nvCxnSpPr>
        <p:spPr>
          <a:xfrm>
            <a:off x="5024424" y="2789879"/>
            <a:ext cx="0" cy="675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6" descr="A picture containing black, dark, night, night sky&#10;&#10;Description automatically generated">
            <a:extLst>
              <a:ext uri="{FF2B5EF4-FFF2-40B4-BE49-F238E27FC236}">
                <a16:creationId xmlns:a16="http://schemas.microsoft.com/office/drawing/2014/main" id="{D7238DCE-D4C2-4281-9FB5-358293B00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847508" y="4985431"/>
            <a:ext cx="356937" cy="356937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E30D54-FDA8-4839-B1EC-AC3ADDE50BA1}"/>
              </a:ext>
            </a:extLst>
          </p:cNvPr>
          <p:cNvCxnSpPr>
            <a:cxnSpLocks/>
          </p:cNvCxnSpPr>
          <p:nvPr/>
        </p:nvCxnSpPr>
        <p:spPr>
          <a:xfrm>
            <a:off x="5010525" y="4331926"/>
            <a:ext cx="0" cy="6757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3DAB72D-269F-4630-B983-3725F2BF7D41}"/>
              </a:ext>
            </a:extLst>
          </p:cNvPr>
          <p:cNvSpPr txBox="1"/>
          <p:nvPr/>
        </p:nvSpPr>
        <p:spPr>
          <a:xfrm>
            <a:off x="4300318" y="5289894"/>
            <a:ext cx="1392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Model 3: Dog Identification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Compare the “lost” dog with the “found” dogs (or “found” with “lost) that fall within the K top breed classification of the “lost” dog and are within X distance of where the dog was lost.</a:t>
            </a:r>
            <a:endParaRPr lang="en-CA" sz="8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8EF107E-FA0B-41EF-A093-BC21A5952170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1712451" y="2730339"/>
            <a:ext cx="5435138" cy="8349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4C25403-1EB2-4354-ACF4-F602D7178EE6}"/>
              </a:ext>
            </a:extLst>
          </p:cNvPr>
          <p:cNvSpPr txBox="1"/>
          <p:nvPr/>
        </p:nvSpPr>
        <p:spPr>
          <a:xfrm>
            <a:off x="2802139" y="2445109"/>
            <a:ext cx="129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Notify the user of the top N matches (if/when available)</a:t>
            </a:r>
            <a:endParaRPr lang="en-CA" sz="8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A2C58C-2E49-43BE-A744-8D1075188FC0}"/>
              </a:ext>
            </a:extLst>
          </p:cNvPr>
          <p:cNvCxnSpPr>
            <a:cxnSpLocks/>
          </p:cNvCxnSpPr>
          <p:nvPr/>
        </p:nvCxnSpPr>
        <p:spPr>
          <a:xfrm flipV="1">
            <a:off x="5951551" y="2727049"/>
            <a:ext cx="2036751" cy="31630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F18025F-3A48-4CAC-8C69-4DF25851EF10}"/>
              </a:ext>
            </a:extLst>
          </p:cNvPr>
          <p:cNvCxnSpPr>
            <a:cxnSpLocks/>
          </p:cNvCxnSpPr>
          <p:nvPr/>
        </p:nvCxnSpPr>
        <p:spPr>
          <a:xfrm flipH="1">
            <a:off x="5904805" y="2737406"/>
            <a:ext cx="2070062" cy="32044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9D5863D-1CED-431B-B79A-F74F3F613B57}"/>
              </a:ext>
            </a:extLst>
          </p:cNvPr>
          <p:cNvSpPr txBox="1"/>
          <p:nvPr/>
        </p:nvSpPr>
        <p:spPr>
          <a:xfrm>
            <a:off x="6882362" y="4416310"/>
            <a:ext cx="2073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Dog Comparisons</a:t>
            </a:r>
            <a:endParaRPr lang="en-CA" sz="8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30DD8AB-E6AB-4442-B9A2-91A6FA069BEC}"/>
              </a:ext>
            </a:extLst>
          </p:cNvPr>
          <p:cNvSpPr txBox="1"/>
          <p:nvPr/>
        </p:nvSpPr>
        <p:spPr>
          <a:xfrm>
            <a:off x="4495315" y="3792575"/>
            <a:ext cx="1355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Model 2: Breed 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Determine the top K breeds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202834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Vickars</dc:creator>
  <cp:lastModifiedBy>Aidan Vickars</cp:lastModifiedBy>
  <cp:revision>4</cp:revision>
  <dcterms:created xsi:type="dcterms:W3CDTF">2022-02-11T20:50:08Z</dcterms:created>
  <dcterms:modified xsi:type="dcterms:W3CDTF">2022-02-11T21:39:40Z</dcterms:modified>
</cp:coreProperties>
</file>