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5775"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Welcome to our presentation for our project for CMPT 733, where we developed an android application to help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pipeline that consists of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the dog</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 to the user</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aim to answer two questions:</a:t>
            </a:r>
          </a:p>
          <a:p>
            <a:endParaRPr lang="en-US" dirty="0"/>
          </a:p>
          <a:p>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t>
            </a:r>
            <a:r>
              <a:rPr lang="en-US" altLang="zh-CN" sz="1200" dirty="0">
                <a:ea typeface="+mn-lt"/>
                <a:cs typeface="+mn-lt"/>
              </a:rPr>
              <a:t>Can a dog-identification model accurately determine if two dogs are the same using the entire body of each dog?”  In essence what this means is that we place no restrictions on the position of the dogs in each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second is “</a:t>
            </a:r>
            <a:r>
              <a:rPr lang="en-US" altLang="zh-CN" sz="1200" dirty="0">
                <a:ea typeface="+mn-lt"/>
                <a:cs typeface="+mn-lt"/>
              </a:rPr>
              <a:t>Can we construct a pipeline that can accurately match lost and found dogs together?”</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used three datasets:</a:t>
            </a:r>
          </a:p>
          <a:p>
            <a:endParaRPr lang="en-US" dirty="0"/>
          </a:p>
          <a:p>
            <a:r>
              <a:rPr lang="en-US" dirty="0"/>
              <a:t>ANIMATION</a:t>
            </a:r>
          </a:p>
          <a:p>
            <a:endParaRPr lang="en-US" dirty="0"/>
          </a:p>
          <a:p>
            <a:r>
              <a:rPr lang="en-US" dirty="0"/>
              <a:t>1.) For the dog extractor model, we used the open images dataset that contains roughly 20 000 images of different dogs with annotated bounding boxes</a:t>
            </a:r>
          </a:p>
          <a:p>
            <a:endParaRPr lang="en-US" dirty="0"/>
          </a:p>
          <a:p>
            <a:r>
              <a:rPr lang="en-US" dirty="0"/>
              <a:t>ANIMATION</a:t>
            </a:r>
          </a:p>
          <a:p>
            <a:endParaRPr lang="en-US" dirty="0"/>
          </a:p>
          <a:p>
            <a:r>
              <a:rPr lang="en-US" dirty="0"/>
              <a:t>2.) For the Dog classifier model, we used the Stanford dogs dataset that contains roughly 20 000 images of 120 different breeds from around the world</a:t>
            </a:r>
          </a:p>
          <a:p>
            <a:endParaRPr lang="en-US" dirty="0"/>
          </a:p>
          <a:p>
            <a:r>
              <a:rPr lang="en-US" dirty="0"/>
              <a:t>ANIMATION</a:t>
            </a:r>
          </a:p>
          <a:p>
            <a:endParaRPr lang="en-US" dirty="0"/>
          </a:p>
          <a:p>
            <a:r>
              <a:rPr lang="en-US" dirty="0"/>
              <a:t>3.) Finally, for the dog comparator we created the Pet Finder Dataset.  Where we scraped multiple images for approximately 8000 dogs from petfinder.com with </a:t>
            </a:r>
            <a:r>
              <a:rPr lang="en-US" altLang="zh-CN" sz="1200" dirty="0">
                <a:ea typeface="+mn-lt"/>
                <a:cs typeface="+mn-lt"/>
              </a:rPr>
              <a:t>characteristics</a:t>
            </a:r>
            <a:r>
              <a:rPr lang="en-US" dirty="0"/>
              <a:t> such as breed, location and age.</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model achieved a top one accuracy of 85%</a:t>
            </a:r>
          </a:p>
          <a:p>
            <a:endParaRPr lang="en-US" dirty="0"/>
          </a:p>
          <a:p>
            <a:r>
              <a:rPr lang="en-US" dirty="0"/>
              <a:t>ANIMATION</a:t>
            </a:r>
          </a:p>
          <a:p>
            <a:endParaRPr lang="en-US" dirty="0"/>
          </a:p>
          <a:p>
            <a:r>
              <a:rPr lang="en-US" dirty="0"/>
              <a:t>The dog comparator model achieved a top one accuracy of 89%</a:t>
            </a:r>
          </a:p>
          <a:p>
            <a:endParaRPr lang="en-US" dirty="0"/>
          </a:p>
          <a:p>
            <a:r>
              <a:rPr lang="en-US" dirty="0"/>
              <a:t>In all three cases, the models performed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using the test data.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and the number of found dogs to 50 using the validation data.  We achieved an accuracy of 98%.</a:t>
            </a:r>
          </a:p>
          <a:p>
            <a:endParaRPr lang="en-US" dirty="0"/>
          </a:p>
          <a:p>
            <a:r>
              <a:rPr lang="en-US" dirty="0"/>
              <a:t>This demonstrates that the pipeline accurately matches lost and found togethers using only a single image.  </a:t>
            </a:r>
          </a:p>
          <a:p>
            <a:endParaRPr lang="en-US" dirty="0"/>
          </a:p>
          <a:p>
            <a:endParaRPr lang="en-US" dirty="0"/>
          </a:p>
          <a:p>
            <a:r>
              <a:rPr lang="en-US" dirty="0"/>
              <a:t>Now, here is Anant to show the results of the App.</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Pipeline</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089" y="3589343"/>
            <a:ext cx="540000" cy="540000"/>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309829"/>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20231" y="2573082"/>
            <a:ext cx="941896"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BREED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6" grpId="0"/>
      <p:bldP spid="218" grpId="0"/>
      <p:bldP spid="220" grpId="0" animBg="1"/>
      <p:bldP spid="229" grpId="0"/>
      <p:bldP spid="238" grpId="0" animBg="1"/>
      <p:bldP spid="241" grpId="0" animBg="1"/>
      <p:bldP spid="242" grpId="0" animBg="1"/>
      <p:bldP spid="244" grpId="0" animBg="1"/>
      <p:bldP spid="245" grpId="0" animBg="1"/>
      <p:bldP spid="248" grpId="0" animBg="1"/>
      <p:bldP spid="249" grpId="0"/>
      <p:bldP spid="251" grpId="0" animBg="1"/>
      <p:bldP spid="252" grpId="0" animBg="1"/>
      <p:bldP spid="2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966056" y="1884536"/>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no position restrictions)?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966056" y="4051512"/>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~20 000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Pet Finder Dataset</a:t>
            </a:r>
          </a:p>
          <a:p>
            <a:pPr marL="914400" lvl="1" indent="-457200">
              <a:buFont typeface="Arial" panose="020B0604020202020204" pitchFamily="34" charset="0"/>
              <a:buChar char="•"/>
            </a:pPr>
            <a:r>
              <a:rPr lang="en-US" altLang="zh-CN" sz="2200" dirty="0">
                <a:ea typeface="+mn-lt"/>
                <a:cs typeface="+mn-lt"/>
              </a:rPr>
              <a:t>Scraped multiple images for ~8000 dogs from petfinder.com with characteristics such as breed, location, and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190" y="2843220"/>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746622" y="2270640"/>
            <a:ext cx="3316031" cy="553998"/>
          </a:xfrm>
          <a:prstGeom prst="rect">
            <a:avLst/>
          </a:prstGeom>
          <a:noFill/>
        </p:spPr>
        <p:txBody>
          <a:bodyPr wrap="square" rtlCol="0">
            <a:spAutoFit/>
          </a:bodyPr>
          <a:lstStyle/>
          <a:p>
            <a:pPr algn="ctr"/>
            <a:r>
              <a:rPr lang="en-US" sz="3000" b="1" dirty="0"/>
              <a:t>DOG EXTRACTOR</a:t>
            </a:r>
            <a:endParaRPr lang="en-CA" sz="3000" b="1" dirty="0"/>
          </a:p>
        </p:txBody>
      </p:sp>
      <p:sp>
        <p:nvSpPr>
          <p:cNvPr id="28" name="Rectangle: Rounded Corners 240">
            <a:extLst>
              <a:ext uri="{FF2B5EF4-FFF2-40B4-BE49-F238E27FC236}">
                <a16:creationId xmlns:a16="http://schemas.microsoft.com/office/drawing/2014/main" id="{F11E8561-D06F-A34D-90ED-65A8485B866F}"/>
              </a:ext>
            </a:extLst>
          </p:cNvPr>
          <p:cNvSpPr/>
          <p:nvPr/>
        </p:nvSpPr>
        <p:spPr>
          <a:xfrm>
            <a:off x="746622"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476000"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246708"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51" y="2876443"/>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437985" y="2289222"/>
            <a:ext cx="3316031" cy="553998"/>
          </a:xfrm>
          <a:prstGeom prst="rect">
            <a:avLst/>
          </a:prstGeom>
          <a:noFill/>
        </p:spPr>
        <p:txBody>
          <a:bodyPr wrap="square" rtlCol="0">
            <a:spAutoFit/>
          </a:bodyPr>
          <a:lstStyle/>
          <a:p>
            <a:pPr algn="ctr"/>
            <a:r>
              <a:rPr lang="en-US" sz="3000" b="1" dirty="0"/>
              <a:t>DOG CLASSIFIER</a:t>
            </a:r>
            <a:endParaRPr lang="en-CA" sz="30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38" y="284322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025855" y="2272220"/>
            <a:ext cx="3709661" cy="553998"/>
          </a:xfrm>
          <a:prstGeom prst="rect">
            <a:avLst/>
          </a:prstGeom>
          <a:noFill/>
        </p:spPr>
        <p:txBody>
          <a:bodyPr wrap="square" rtlCol="0">
            <a:spAutoFit/>
          </a:bodyPr>
          <a:lstStyle/>
          <a:p>
            <a:pPr algn="ctr"/>
            <a:r>
              <a:rPr lang="en-US" sz="3000" b="1" dirty="0"/>
              <a:t>DOG COMPARATOR</a:t>
            </a:r>
            <a:endParaRPr lang="en-CA" sz="30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256577" y="415626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690832"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85%</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80919"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animBg="1"/>
      <p:bldP spid="36" grpId="0" animBg="1"/>
      <p:bldP spid="37" grpId="0" animBg="1"/>
      <p:bldP spid="39"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10" name="Table 7">
            <a:extLst>
              <a:ext uri="{FF2B5EF4-FFF2-40B4-BE49-F238E27FC236}">
                <a16:creationId xmlns:a16="http://schemas.microsoft.com/office/drawing/2014/main" id="{8B2A35B5-D76D-4529-9180-06898F336DE1}"/>
              </a:ext>
            </a:extLst>
          </p:cNvPr>
          <p:cNvGraphicFramePr>
            <a:graphicFrameLocks noGrp="1"/>
          </p:cNvGraphicFramePr>
          <p:nvPr>
            <p:extLst>
              <p:ext uri="{D42A27DB-BD31-4B8C-83A1-F6EECF244321}">
                <p14:modId xmlns:p14="http://schemas.microsoft.com/office/powerpoint/2010/main" val="1069431607"/>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834</Words>
  <Application>Microsoft Office PowerPoint</Application>
  <PresentationFormat>Widescreen</PresentationFormat>
  <Paragraphs>125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54</cp:revision>
  <dcterms:created xsi:type="dcterms:W3CDTF">2021-01-30T02:38:27Z</dcterms:created>
  <dcterms:modified xsi:type="dcterms:W3CDTF">2022-04-11T16:31:56Z</dcterms:modified>
</cp:coreProperties>
</file>