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96" y="-6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D8829-2CAB-FF46-8BC3-F000958F002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77E26-03CE-7B4D-B6DD-5A32EF2E4A71}" type="slidenum">
              <a:rPr lang="en-US" smtClean="0"/>
              <a:t>‹#›</a:t>
            </a:fld>
            <a:endParaRPr lang="en-US"/>
          </a:p>
        </p:txBody>
      </p:sp>
    </p:spTree>
    <p:extLst>
      <p:ext uri="{BB962C8B-B14F-4D97-AF65-F5344CB8AC3E}">
        <p14:creationId xmlns:p14="http://schemas.microsoft.com/office/powerpoint/2010/main" val="3245482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Staying</a:t>
            </a:r>
            <a:r>
              <a:rPr lang="en-US" baseline="0" dirty="0" smtClean="0"/>
              <a:t> up to date on local and worldwide events of interest is of extreme importance.</a:t>
            </a:r>
          </a:p>
          <a:p>
            <a:r>
              <a:rPr lang="en-US" baseline="0" dirty="0" smtClean="0"/>
              <a:t>Example – Searching for Ukraine might bring up many different results, but most likely one is curious as to the current state of the country.  Cut the excess and only show relevant info.</a:t>
            </a:r>
            <a:endParaRPr lang="en-US" dirty="0"/>
          </a:p>
        </p:txBody>
      </p:sp>
      <p:sp>
        <p:nvSpPr>
          <p:cNvPr id="4" name="Slide Number Placeholder 3"/>
          <p:cNvSpPr>
            <a:spLocks noGrp="1"/>
          </p:cNvSpPr>
          <p:nvPr>
            <p:ph type="sldNum" sz="quarter" idx="10"/>
          </p:nvPr>
        </p:nvSpPr>
        <p:spPr/>
        <p:txBody>
          <a:bodyPr/>
          <a:lstStyle/>
          <a:p>
            <a:fld id="{EA377E26-03CE-7B4D-B6DD-5A32EF2E4A71}" type="slidenum">
              <a:rPr lang="en-US" smtClean="0"/>
              <a:t>3</a:t>
            </a:fld>
            <a:endParaRPr lang="en-US"/>
          </a:p>
        </p:txBody>
      </p:sp>
    </p:spTree>
    <p:extLst>
      <p:ext uri="{BB962C8B-B14F-4D97-AF65-F5344CB8AC3E}">
        <p14:creationId xmlns:p14="http://schemas.microsoft.com/office/powerpoint/2010/main" val="88052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2/24/14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2/24/14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2/24/14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2/24/14</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Introductory Search Engine Presentation</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Alex Vickers, Chelsea Beichner,</a:t>
            </a:r>
          </a:p>
          <a:p>
            <a:r>
              <a:rPr lang="en-US" dirty="0" smtClean="0"/>
              <a:t> Leon King, Craig Datko, &amp; Andrew Zhang</a:t>
            </a:r>
            <a:endParaRPr lang="en-US" dirty="0"/>
          </a:p>
        </p:txBody>
      </p:sp>
    </p:spTree>
    <p:extLst>
      <p:ext uri="{BB962C8B-B14F-4D97-AF65-F5344CB8AC3E}">
        <p14:creationId xmlns:p14="http://schemas.microsoft.com/office/powerpoint/2010/main" val="369000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Current Events</a:t>
            </a:r>
            <a:endParaRPr lang="en-US" dirty="0"/>
          </a:p>
        </p:txBody>
      </p:sp>
      <p:sp>
        <p:nvSpPr>
          <p:cNvPr id="3" name="Content Placeholder 2"/>
          <p:cNvSpPr>
            <a:spLocks noGrp="1"/>
          </p:cNvSpPr>
          <p:nvPr>
            <p:ph idx="1"/>
          </p:nvPr>
        </p:nvSpPr>
        <p:spPr/>
        <p:txBody>
          <a:bodyPr/>
          <a:lstStyle/>
          <a:p>
            <a:r>
              <a:rPr lang="en-US" dirty="0" smtClean="0"/>
              <a:t>Examples include:</a:t>
            </a:r>
          </a:p>
          <a:p>
            <a:pPr lvl="1"/>
            <a:r>
              <a:rPr lang="en-US" dirty="0" smtClean="0"/>
              <a:t>Disasters – natural and man-made</a:t>
            </a:r>
          </a:p>
          <a:p>
            <a:pPr lvl="1"/>
            <a:r>
              <a:rPr lang="en-US" dirty="0" smtClean="0"/>
              <a:t>Government Events – elections and hot political topics</a:t>
            </a:r>
          </a:p>
          <a:p>
            <a:pPr lvl="1"/>
            <a:r>
              <a:rPr lang="en-US" dirty="0" smtClean="0"/>
              <a:t>Community Events – state fairs, community planning</a:t>
            </a:r>
          </a:p>
          <a:p>
            <a:pPr lvl="1"/>
            <a:r>
              <a:rPr lang="en-US" dirty="0" smtClean="0"/>
              <a:t>Civil Importance – protests, riots, movements</a:t>
            </a:r>
          </a:p>
        </p:txBody>
      </p:sp>
    </p:spTree>
    <p:extLst>
      <p:ext uri="{BB962C8B-B14F-4D97-AF65-F5344CB8AC3E}">
        <p14:creationId xmlns:p14="http://schemas.microsoft.com/office/powerpoint/2010/main" val="158923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 – Why?</a:t>
            </a:r>
            <a:endParaRPr lang="en-US" dirty="0"/>
          </a:p>
        </p:txBody>
      </p:sp>
      <p:pic>
        <p:nvPicPr>
          <p:cNvPr id="4" name="Content Placeholder 3" descr="ukraine.jpg"/>
          <p:cNvPicPr>
            <a:picLocks noGrp="1" noChangeAspect="1"/>
          </p:cNvPicPr>
          <p:nvPr>
            <p:ph idx="1"/>
          </p:nvPr>
        </p:nvPicPr>
        <p:blipFill>
          <a:blip r:embed="rId3">
            <a:extLst>
              <a:ext uri="{28A0092B-C50C-407E-A947-70E740481C1C}">
                <a14:useLocalDpi xmlns:a14="http://schemas.microsoft.com/office/drawing/2010/main" val="0"/>
              </a:ext>
            </a:extLst>
          </a:blip>
          <a:srcRect t="2415" b="2415"/>
          <a:stretch>
            <a:fillRect/>
          </a:stretch>
        </p:blipFill>
        <p:spPr>
          <a:xfrm>
            <a:off x="900113" y="2133601"/>
            <a:ext cx="7345362" cy="3931919"/>
          </a:xfrm>
        </p:spPr>
      </p:pic>
    </p:spTree>
    <p:extLst>
      <p:ext uri="{BB962C8B-B14F-4D97-AF65-F5344CB8AC3E}">
        <p14:creationId xmlns:p14="http://schemas.microsoft.com/office/powerpoint/2010/main" val="388295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Crawling</a:t>
            </a:r>
          </a:p>
          <a:p>
            <a:pPr lvl="1"/>
            <a:r>
              <a:rPr lang="en-US" dirty="0" smtClean="0"/>
              <a:t>information served up must be up to date</a:t>
            </a:r>
          </a:p>
          <a:p>
            <a:r>
              <a:rPr lang="en-US" dirty="0" smtClean="0"/>
              <a:t>Validity of returned documents</a:t>
            </a:r>
          </a:p>
          <a:p>
            <a:pPr lvl="1"/>
            <a:r>
              <a:rPr lang="en-US" dirty="0" smtClean="0"/>
              <a:t>Conflicting sources? Intentional misinformation?</a:t>
            </a:r>
          </a:p>
          <a:p>
            <a:pPr lvl="2"/>
            <a:r>
              <a:rPr lang="en-US" dirty="0" smtClean="0"/>
              <a:t>Example – opposing fractions in a protest movement</a:t>
            </a:r>
          </a:p>
        </p:txBody>
      </p:sp>
    </p:spTree>
    <p:extLst>
      <p:ext uri="{BB962C8B-B14F-4D97-AF65-F5344CB8AC3E}">
        <p14:creationId xmlns:p14="http://schemas.microsoft.com/office/powerpoint/2010/main" val="402036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smtClean="0"/>
              <a:t>Traditional Search Engines</a:t>
            </a:r>
          </a:p>
          <a:p>
            <a:pPr lvl="1"/>
            <a:r>
              <a:rPr lang="en-US" dirty="0" smtClean="0"/>
              <a:t>Google, Bing, etc. – many have subsections for news</a:t>
            </a:r>
          </a:p>
          <a:p>
            <a:pPr lvl="1"/>
            <a:r>
              <a:rPr lang="en-US" dirty="0" err="1" smtClean="0"/>
              <a:t>Daypop</a:t>
            </a:r>
            <a:r>
              <a:rPr lang="en-US" dirty="0" smtClean="0"/>
              <a:t> (Extinct as of 2008)</a:t>
            </a:r>
          </a:p>
          <a:p>
            <a:r>
              <a:rPr lang="en-US" dirty="0" smtClean="0"/>
              <a:t>News websites</a:t>
            </a:r>
          </a:p>
          <a:p>
            <a:pPr lvl="1"/>
            <a:r>
              <a:rPr lang="en-US" dirty="0" smtClean="0"/>
              <a:t>Essentially manually curated news search engines</a:t>
            </a:r>
          </a:p>
          <a:p>
            <a:r>
              <a:rPr lang="en-US" dirty="0" smtClean="0"/>
              <a:t>Social Sites</a:t>
            </a:r>
          </a:p>
          <a:p>
            <a:pPr lvl="1"/>
            <a:r>
              <a:rPr lang="en-US" dirty="0" smtClean="0"/>
              <a:t>Blogs, Twitter, etc. all provide extremely fast updates when it comes to current events.</a:t>
            </a:r>
            <a:endParaRPr lang="en-US" dirty="0"/>
          </a:p>
        </p:txBody>
      </p:sp>
    </p:spTree>
    <p:extLst>
      <p:ext uri="{BB962C8B-B14F-4D97-AF65-F5344CB8AC3E}">
        <p14:creationId xmlns:p14="http://schemas.microsoft.com/office/powerpoint/2010/main" val="269799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a:t>
            </a:r>
            <a:endParaRPr lang="en-US" dirty="0"/>
          </a:p>
        </p:txBody>
      </p:sp>
      <p:sp>
        <p:nvSpPr>
          <p:cNvPr id="3" name="Content Placeholder 2"/>
          <p:cNvSpPr>
            <a:spLocks noGrp="1"/>
          </p:cNvSpPr>
          <p:nvPr>
            <p:ph idx="1"/>
          </p:nvPr>
        </p:nvSpPr>
        <p:spPr/>
        <p:txBody>
          <a:bodyPr/>
          <a:lstStyle/>
          <a:p>
            <a:r>
              <a:rPr lang="en-US" dirty="0" smtClean="0"/>
              <a:t>Mohamed </a:t>
            </a:r>
            <a:r>
              <a:rPr lang="en-US" dirty="0" err="1" smtClean="0"/>
              <a:t>Magdy</a:t>
            </a:r>
            <a:r>
              <a:rPr lang="en-US" dirty="0" smtClean="0"/>
              <a:t> </a:t>
            </a:r>
          </a:p>
          <a:p>
            <a:pPr lvl="1"/>
            <a:r>
              <a:rPr lang="en-US" dirty="0" smtClean="0"/>
              <a:t>PHD Student at Virginia Tech</a:t>
            </a:r>
          </a:p>
          <a:p>
            <a:pPr lvl="1"/>
            <a:r>
              <a:rPr lang="en-US" dirty="0" smtClean="0"/>
              <a:t>Actively researching focused crawlers</a:t>
            </a:r>
          </a:p>
          <a:p>
            <a:pPr lvl="1"/>
            <a:r>
              <a:rPr lang="en-US" dirty="0" smtClean="0"/>
              <a:t>Research has touched upon current events data</a:t>
            </a:r>
            <a:endParaRPr lang="en-US" dirty="0"/>
          </a:p>
        </p:txBody>
      </p:sp>
    </p:spTree>
    <p:extLst>
      <p:ext uri="{BB962C8B-B14F-4D97-AF65-F5344CB8AC3E}">
        <p14:creationId xmlns:p14="http://schemas.microsoft.com/office/powerpoint/2010/main" val="972629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29</TotalTime>
  <Words>216</Words>
  <Application>Microsoft Macintosh PowerPoint</Application>
  <PresentationFormat>On-screen Show (4:3)</PresentationFormat>
  <Paragraphs>33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Capital</vt:lpstr>
      <vt:lpstr>Introductory Search Engine Presentation</vt:lpstr>
      <vt:lpstr>Topic: Current Events</vt:lpstr>
      <vt:lpstr>Current Events – Why?</vt:lpstr>
      <vt:lpstr>Challenges</vt:lpstr>
      <vt:lpstr>Competition</vt:lpstr>
      <vt:lpstr>Customer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Search Engine Presentation</dc:title>
  <dc:creator>alex</dc:creator>
  <cp:lastModifiedBy>alex</cp:lastModifiedBy>
  <cp:revision>3</cp:revision>
  <dcterms:created xsi:type="dcterms:W3CDTF">2014-02-24T19:47:07Z</dcterms:created>
  <dcterms:modified xsi:type="dcterms:W3CDTF">2014-02-24T20:17:02Z</dcterms:modified>
</cp:coreProperties>
</file>