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A2D5-2038-499D-BFA9-478F2F3CA07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71D-05B8-4E95-B8EC-B9334772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8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A2D5-2038-499D-BFA9-478F2F3CA07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71D-05B8-4E95-B8EC-B9334772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A2D5-2038-499D-BFA9-478F2F3CA07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71D-05B8-4E95-B8EC-B9334772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A2D5-2038-499D-BFA9-478F2F3CA07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71D-05B8-4E95-B8EC-B9334772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A2D5-2038-499D-BFA9-478F2F3CA07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71D-05B8-4E95-B8EC-B9334772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3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A2D5-2038-499D-BFA9-478F2F3CA07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71D-05B8-4E95-B8EC-B9334772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A2D5-2038-499D-BFA9-478F2F3CA07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71D-05B8-4E95-B8EC-B9334772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A2D5-2038-499D-BFA9-478F2F3CA07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71D-05B8-4E95-B8EC-B9334772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9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A2D5-2038-499D-BFA9-478F2F3CA07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71D-05B8-4E95-B8EC-B9334772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2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A2D5-2038-499D-BFA9-478F2F3CA07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71D-05B8-4E95-B8EC-B9334772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5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A2D5-2038-499D-BFA9-478F2F3CA07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71D-05B8-4E95-B8EC-B9334772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A2D5-2038-499D-BFA9-478F2F3CA07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171D-05B8-4E95-B8EC-B9334772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Music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model- music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400" dirty="0" smtClean="0"/>
              <a:t>Case 1</a:t>
            </a:r>
          </a:p>
          <a:p>
            <a:pPr marL="0" indent="0" algn="r" rtl="1">
              <a:buNone/>
            </a:pPr>
            <a:r>
              <a:rPr lang="he-IL" sz="2400" dirty="0" smtClean="0"/>
              <a:t>נרצה לקבל </a:t>
            </a:r>
            <a:r>
              <a:rPr lang="he-IL" sz="2400" smtClean="0"/>
              <a:t>רשימת שירים </a:t>
            </a:r>
            <a:r>
              <a:rPr lang="he-IL" sz="2400" dirty="0" smtClean="0"/>
              <a:t>על פי מיקום </a:t>
            </a:r>
            <a:r>
              <a:rPr lang="he-IL" sz="2400" smtClean="0"/>
              <a:t>גיאוגרפי ושנה (בהמשך נרצה לקבל את השירים הפופולרים ביותר על פי דירוג מסויים)</a:t>
            </a:r>
            <a:endParaRPr lang="en-US" sz="2400" dirty="0" smtClean="0"/>
          </a:p>
          <a:p>
            <a:pPr marL="0" indent="0" algn="r" rtl="1">
              <a:buNone/>
            </a:pPr>
            <a:endParaRPr lang="en-US" sz="2400" dirty="0"/>
          </a:p>
          <a:p>
            <a:pPr marL="0" indent="0" algn="r" rtl="1">
              <a:buNone/>
            </a:pPr>
            <a:r>
              <a:rPr lang="en-US" sz="2400" dirty="0" smtClean="0"/>
              <a:t>Case 2</a:t>
            </a:r>
            <a:endParaRPr lang="he-IL" sz="2400" dirty="0" smtClean="0"/>
          </a:p>
          <a:p>
            <a:pPr marL="0" indent="0" algn="r" rtl="1">
              <a:buNone/>
            </a:pPr>
            <a:r>
              <a:rPr lang="he-IL" sz="2400" dirty="0" smtClean="0"/>
              <a:t>נרצה לקבל רשימת שירים של אמן</a:t>
            </a:r>
            <a:endParaRPr lang="en-US" sz="2400" dirty="0" smtClean="0"/>
          </a:p>
          <a:p>
            <a:pPr marL="0" indent="0" algn="r" rtl="1">
              <a:buNone/>
            </a:pPr>
            <a:endParaRPr lang="en-US" sz="2400" dirty="0"/>
          </a:p>
          <a:p>
            <a:pPr marL="0" indent="0" algn="r" rtl="1">
              <a:buNone/>
            </a:pPr>
            <a:r>
              <a:rPr lang="en-US" sz="2400" dirty="0" smtClean="0"/>
              <a:t>Case 3</a:t>
            </a:r>
            <a:endParaRPr lang="he-IL" sz="2400" dirty="0" smtClean="0"/>
          </a:p>
          <a:p>
            <a:pPr marL="0" indent="0" algn="r" rtl="1">
              <a:buNone/>
            </a:pPr>
            <a:r>
              <a:rPr lang="he-IL" sz="2400" dirty="0" smtClean="0"/>
              <a:t>נרצה לקבל רשימת שירים לפי תאג (קשר בין שירים על פי תיוגים)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1249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vic\Pictures\data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697659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4191000" y="304800"/>
            <a:ext cx="2971800" cy="19812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/>
              <a:t>כשאשר נרצה לקבל רשימת שירים לפי מיקום ושנה, ניגש ל</a:t>
            </a:r>
            <a:r>
              <a:rPr lang="en-US" sz="1400" dirty="0"/>
              <a:t>collection  </a:t>
            </a:r>
            <a:r>
              <a:rPr lang="he-IL" sz="1400" dirty="0"/>
              <a:t>של איזור מסויים, ניגש לשנה הרצויה ונקבל רשימה של</a:t>
            </a:r>
            <a:r>
              <a:rPr lang="en-US" sz="1400" dirty="0"/>
              <a:t> id </a:t>
            </a:r>
            <a:r>
              <a:rPr lang="he-IL" sz="1400" dirty="0"/>
              <a:t>של שירים. את השירים נאסוף לפי </a:t>
            </a:r>
            <a:r>
              <a:rPr lang="en-US" sz="1400" dirty="0"/>
              <a:t>id </a:t>
            </a:r>
            <a:r>
              <a:rPr lang="he-IL" sz="1400" dirty="0"/>
              <a:t>שלהם.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18233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Case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94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vic\Pictures\data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697659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3429000" y="1981200"/>
            <a:ext cx="2971800" cy="14478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/>
              <a:t>כשאשר נרצה לקבל רשימת </a:t>
            </a:r>
            <a:r>
              <a:rPr lang="he-IL" sz="1400" dirty="0" smtClean="0"/>
              <a:t>שירים</a:t>
            </a:r>
            <a:r>
              <a:rPr lang="en-US" sz="1400" dirty="0" smtClean="0"/>
              <a:t> </a:t>
            </a:r>
            <a:r>
              <a:rPr lang="he-IL" sz="1400" dirty="0" smtClean="0"/>
              <a:t>של אמן ניגש </a:t>
            </a:r>
            <a:r>
              <a:rPr lang="he-IL" sz="1400" dirty="0"/>
              <a:t>ל</a:t>
            </a:r>
            <a:r>
              <a:rPr lang="en-US" sz="1400" dirty="0"/>
              <a:t>collection  </a:t>
            </a:r>
            <a:r>
              <a:rPr lang="he-IL" sz="1400" dirty="0" smtClean="0"/>
              <a:t> של אמן (לפי שם או </a:t>
            </a:r>
            <a:r>
              <a:rPr lang="en-US" sz="1400" dirty="0" smtClean="0"/>
              <a:t>id</a:t>
            </a:r>
            <a:r>
              <a:rPr lang="he-IL" sz="1400" dirty="0" smtClean="0"/>
              <a:t>), ונקבל רשימה </a:t>
            </a:r>
            <a:r>
              <a:rPr lang="he-IL" sz="1400" dirty="0"/>
              <a:t>של</a:t>
            </a:r>
            <a:r>
              <a:rPr lang="en-US" sz="1400" dirty="0"/>
              <a:t> id </a:t>
            </a:r>
            <a:r>
              <a:rPr lang="he-IL" sz="1400" dirty="0"/>
              <a:t>של שירים. את השירים נאסוף לפי </a:t>
            </a:r>
            <a:r>
              <a:rPr lang="en-US" sz="1400" dirty="0"/>
              <a:t>id </a:t>
            </a:r>
            <a:r>
              <a:rPr lang="he-IL" sz="1400" dirty="0"/>
              <a:t>שלהם.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18233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Case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16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vic\Pictures\data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697659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4267200" y="4724400"/>
            <a:ext cx="2971800" cy="1981200"/>
          </a:xfrm>
          <a:prstGeom prst="wedgeRectCallout">
            <a:avLst>
              <a:gd name="adj1" fmla="val -36964"/>
              <a:gd name="adj2" fmla="val -68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/>
              <a:t>כשאשר נרצה לקבל רשימת שירים </a:t>
            </a:r>
            <a:r>
              <a:rPr lang="he-IL" sz="1400" dirty="0" smtClean="0"/>
              <a:t>לתאג, </a:t>
            </a:r>
            <a:r>
              <a:rPr lang="he-IL" sz="1400" dirty="0"/>
              <a:t>ניגש ל</a:t>
            </a:r>
            <a:r>
              <a:rPr lang="en-US" sz="1400" dirty="0"/>
              <a:t>collection  </a:t>
            </a:r>
            <a:r>
              <a:rPr lang="he-IL" sz="1400" dirty="0"/>
              <a:t>של </a:t>
            </a:r>
            <a:r>
              <a:rPr lang="he-IL" sz="1400" dirty="0" smtClean="0"/>
              <a:t>תאג (לפי שם או </a:t>
            </a:r>
            <a:r>
              <a:rPr lang="en-US" sz="1400" dirty="0" smtClean="0"/>
              <a:t>id</a:t>
            </a:r>
            <a:r>
              <a:rPr lang="he-IL" sz="1400" dirty="0" smtClean="0"/>
              <a:t>), ונקבל רשימה </a:t>
            </a:r>
            <a:r>
              <a:rPr lang="he-IL" sz="1400" dirty="0"/>
              <a:t>של</a:t>
            </a:r>
            <a:r>
              <a:rPr lang="en-US" sz="1400" dirty="0"/>
              <a:t> id </a:t>
            </a:r>
            <a:r>
              <a:rPr lang="he-IL" sz="1400" dirty="0"/>
              <a:t>של שירים. את השירים נאסוף לפי </a:t>
            </a:r>
            <a:r>
              <a:rPr lang="en-US" sz="1400" dirty="0"/>
              <a:t>id </a:t>
            </a:r>
            <a:r>
              <a:rPr lang="he-IL" sz="1400" dirty="0"/>
              <a:t>שלהם.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318233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Case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356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159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model</vt:lpstr>
      <vt:lpstr>Data model- music similarity</vt:lpstr>
      <vt:lpstr>PowerPoint Presentation</vt:lpstr>
      <vt:lpstr>PowerPoint Presentation</vt:lpstr>
      <vt:lpstr>PowerPoint Presentation</vt:lpstr>
    </vt:vector>
  </TitlesOfParts>
  <Company>Frontline PCB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</dc:title>
  <dc:creator>Avi Cohen</dc:creator>
  <cp:lastModifiedBy>Avi Cohen</cp:lastModifiedBy>
  <cp:revision>2</cp:revision>
  <dcterms:created xsi:type="dcterms:W3CDTF">2017-12-17T09:49:30Z</dcterms:created>
  <dcterms:modified xsi:type="dcterms:W3CDTF">2017-12-17T10:00:47Z</dcterms:modified>
</cp:coreProperties>
</file>