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4400DD-C2F3-4092-8225-F49428EA2DC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70CDD7-A950-4D67-9935-FBAB170F49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yz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3657600" cy="1247775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81000" y="1066800"/>
            <a:ext cx="7772400" cy="1199704"/>
          </a:xfrm>
        </p:spPr>
        <p:txBody>
          <a:bodyPr/>
          <a:lstStyle/>
          <a:p>
            <a:r>
              <a:rPr lang="en-US" sz="4000" b="1" dirty="0" smtClean="0"/>
              <a:t>PVT. LTD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5626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Presented by </a:t>
            </a:r>
          </a:p>
          <a:p>
            <a:r>
              <a:rPr lang="en-US" sz="2400" b="1" dirty="0" smtClean="0"/>
              <a:t>Miss. </a:t>
            </a:r>
            <a:r>
              <a:rPr lang="en-US" sz="2400" b="1" dirty="0" err="1" smtClean="0"/>
              <a:t>Shrutika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Virape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1093887"/>
            <a:ext cx="6629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b="1" dirty="0"/>
              <a:t> </a:t>
            </a:r>
            <a:r>
              <a:rPr lang="en-US" sz="3600" b="1" dirty="0" smtClean="0"/>
              <a:t>Apple Inc. is an American      computer and consumer electronics company famous for creating the </a:t>
            </a:r>
            <a:r>
              <a:rPr lang="en-US" sz="3600" b="1" dirty="0" err="1" smtClean="0"/>
              <a:t>iPhone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iPad</a:t>
            </a:r>
            <a:r>
              <a:rPr lang="en-US" sz="3600" b="1" dirty="0" smtClean="0"/>
              <a:t> and Macintosh computers. Apple is one of the largest companies globally with a market cap of over 2 trillion dollars.  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144959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FF0000"/>
                </a:solidFill>
              </a:rPr>
              <a:t>About Apple Ltd</a:t>
            </a:r>
            <a:r>
              <a:rPr lang="en-US" u="sng" dirty="0" smtClean="0">
                <a:solidFill>
                  <a:srgbClr val="FF0000"/>
                </a:solidFill>
              </a:rPr>
              <a:t>.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" name="4-Point Star 9"/>
          <p:cNvSpPr/>
          <p:nvPr/>
        </p:nvSpPr>
        <p:spPr>
          <a:xfrm>
            <a:off x="1143000" y="304800"/>
            <a:ext cx="457200" cy="3810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6934200" y="304800"/>
            <a:ext cx="457200" cy="3810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3886200"/>
            <a:ext cx="184785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6002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 Apple total number of employees in 2023 was </a:t>
            </a:r>
            <a:r>
              <a:rPr lang="en-US" sz="3200" dirty="0" smtClean="0"/>
              <a:t>161,000. 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Apple phone’s are very expensive and branded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Apple launched their product like </a:t>
            </a:r>
            <a:r>
              <a:rPr lang="en-US" sz="3200" dirty="0"/>
              <a:t> </a:t>
            </a:r>
            <a:r>
              <a:rPr lang="en-US" sz="3200" dirty="0" err="1"/>
              <a:t>iPhone</a:t>
            </a:r>
            <a:r>
              <a:rPr lang="en-US" sz="3200" dirty="0"/>
              <a:t>, </a:t>
            </a:r>
            <a:r>
              <a:rPr lang="en-US" sz="3200" dirty="0" err="1"/>
              <a:t>iPad</a:t>
            </a:r>
            <a:r>
              <a:rPr lang="en-US" sz="3200" dirty="0"/>
              <a:t>, Mac, Apple Watch, Vision Pro, and Apple TV;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1524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SPECIALITY </a:t>
            </a:r>
            <a:endParaRPr lang="en-US" sz="9600" dirty="0"/>
          </a:p>
        </p:txBody>
      </p:sp>
      <p:pic>
        <p:nvPicPr>
          <p:cNvPr id="9" name="Picture 8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0"/>
            <a:ext cx="1600200" cy="1524000"/>
          </a:xfrm>
          <a:prstGeom prst="rect">
            <a:avLst/>
          </a:prstGeom>
        </p:spPr>
      </p:pic>
      <p:pic>
        <p:nvPicPr>
          <p:cNvPr id="11" name="Picture 10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5400"/>
            <a:ext cx="50292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2">
                    <a:lumMod val="50000"/>
                  </a:schemeClr>
                </a:solidFill>
              </a:rPr>
              <a:t>The Man Who Build This Great Company </a:t>
            </a:r>
            <a:endParaRPr lang="en-US" sz="3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10" y="914400"/>
            <a:ext cx="4009030" cy="571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06680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Steve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29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xyz</dc:creator>
  <cp:lastModifiedBy>xyz</cp:lastModifiedBy>
  <cp:revision>9</cp:revision>
  <dcterms:created xsi:type="dcterms:W3CDTF">2024-06-06T13:47:08Z</dcterms:created>
  <dcterms:modified xsi:type="dcterms:W3CDTF">2024-06-06T15:11:57Z</dcterms:modified>
</cp:coreProperties>
</file>