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17"/>
  </p:normalViewPr>
  <p:slideViewPr>
    <p:cSldViewPr snapToGrid="0" snapToObjects="1">
      <p:cViewPr varScale="1">
        <p:scale>
          <a:sx n="81" d="100"/>
          <a:sy n="81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62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49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58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9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5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54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28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8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3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F3B6-81B7-4E48-A8EE-448660641F4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815" y="684485"/>
            <a:ext cx="12368815" cy="59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50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3</cp:revision>
  <dcterms:created xsi:type="dcterms:W3CDTF">2018-06-28T05:02:39Z</dcterms:created>
  <dcterms:modified xsi:type="dcterms:W3CDTF">2018-06-28T05:19:34Z</dcterms:modified>
</cp:coreProperties>
</file>