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685E-409A-E94B-A20D-B20E78CB08D8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DAD54-21F2-964F-964D-FD2EB103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3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AlienShooter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2013</a:t>
            </a:r>
          </a:p>
          <a:p>
            <a:r>
              <a:rPr lang="en-US" dirty="0" smtClean="0"/>
              <a:t>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AlienShooterComponent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AlienShooter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all of the classes</a:t>
            </a:r>
          </a:p>
          <a:p>
            <a:r>
              <a:rPr lang="en-US" dirty="0" smtClean="0"/>
              <a:t>Contains the main method</a:t>
            </a:r>
          </a:p>
          <a:p>
            <a:r>
              <a:rPr lang="en-US" dirty="0" smtClean="0"/>
              <a:t>A single instance of this class holds all of the other objects</a:t>
            </a:r>
          </a:p>
          <a:p>
            <a:r>
              <a:rPr lang="en-US" dirty="0" smtClean="0"/>
              <a:t>It creates the </a:t>
            </a:r>
            <a:r>
              <a:rPr lang="en-US" dirty="0" err="1" smtClean="0"/>
              <a:t>AlienWorldView</a:t>
            </a:r>
            <a:r>
              <a:rPr lang="en-US" dirty="0" smtClean="0"/>
              <a:t> which contains an </a:t>
            </a:r>
            <a:r>
              <a:rPr lang="en-US" dirty="0" err="1" smtClean="0"/>
              <a:t>AlienShooterComponent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01609" y="521921"/>
            <a:ext cx="8357018" cy="5875932"/>
            <a:chOff x="321547" y="450100"/>
            <a:chExt cx="8585312" cy="5690553"/>
          </a:xfrm>
        </p:grpSpPr>
        <p:sp>
          <p:nvSpPr>
            <p:cNvPr id="4" name="Rectangle 3"/>
            <p:cNvSpPr/>
            <p:nvPr/>
          </p:nvSpPr>
          <p:spPr>
            <a:xfrm>
              <a:off x="321547" y="450100"/>
              <a:ext cx="8585312" cy="56905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1547" y="5417277"/>
              <a:ext cx="8585312" cy="7233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932487" y="771600"/>
              <a:ext cx="514476" cy="482251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580082" y="1406251"/>
              <a:ext cx="514476" cy="482251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580082" y="1984952"/>
              <a:ext cx="514476" cy="482251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808368" y="1301451"/>
              <a:ext cx="514476" cy="482251"/>
            </a:xfrm>
            <a:prstGeom prst="smileyFace">
              <a:avLst>
                <a:gd name="adj" fmla="val -465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5843787" y="3222726"/>
              <a:ext cx="514476" cy="482251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4798758" y="1165125"/>
              <a:ext cx="514476" cy="482251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7290749" y="1012725"/>
              <a:ext cx="514476" cy="482251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gular Pentagon 12"/>
            <p:cNvSpPr/>
            <p:nvPr/>
          </p:nvSpPr>
          <p:spPr>
            <a:xfrm>
              <a:off x="659171" y="4774277"/>
              <a:ext cx="932487" cy="643000"/>
            </a:xfrm>
            <a:prstGeom prst="pen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ightning Bolt 13"/>
            <p:cNvSpPr/>
            <p:nvPr/>
          </p:nvSpPr>
          <p:spPr>
            <a:xfrm>
              <a:off x="932487" y="4243802"/>
              <a:ext cx="305470" cy="38580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ightning Bolt 14"/>
            <p:cNvSpPr/>
            <p:nvPr/>
          </p:nvSpPr>
          <p:spPr>
            <a:xfrm>
              <a:off x="2580082" y="2676176"/>
              <a:ext cx="305470" cy="38580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ghtning Bolt 15"/>
            <p:cNvSpPr/>
            <p:nvPr/>
          </p:nvSpPr>
          <p:spPr>
            <a:xfrm>
              <a:off x="851430" y="3672827"/>
              <a:ext cx="305470" cy="38580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ightning Bolt 16"/>
            <p:cNvSpPr/>
            <p:nvPr/>
          </p:nvSpPr>
          <p:spPr>
            <a:xfrm>
              <a:off x="931817" y="2869076"/>
              <a:ext cx="305470" cy="38580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ghtning Bolt 17"/>
            <p:cNvSpPr/>
            <p:nvPr/>
          </p:nvSpPr>
          <p:spPr>
            <a:xfrm>
              <a:off x="859134" y="2274303"/>
              <a:ext cx="305470" cy="38580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ghtning Bolt 18"/>
            <p:cNvSpPr/>
            <p:nvPr/>
          </p:nvSpPr>
          <p:spPr>
            <a:xfrm>
              <a:off x="6036716" y="3865727"/>
              <a:ext cx="305470" cy="38580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701057" y="522124"/>
              <a:ext cx="1205802" cy="49060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124</a:t>
              </a:r>
              <a:endParaRPr lang="en-US" dirty="0"/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4798758" y="5489302"/>
              <a:ext cx="514476" cy="482251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2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Initialization:</a:t>
            </a:r>
          </a:p>
          <a:p>
            <a:pPr lvl="1"/>
            <a:r>
              <a:rPr lang="en-US" dirty="0" smtClean="0"/>
              <a:t>The scenery is initialized </a:t>
            </a:r>
          </a:p>
          <a:p>
            <a:pPr lvl="1"/>
            <a:r>
              <a:rPr lang="en-US" dirty="0" smtClean="0"/>
              <a:t>The gun is placed in the middle of the screen by default</a:t>
            </a:r>
          </a:p>
          <a:p>
            <a:pPr lvl="1"/>
            <a:r>
              <a:rPr lang="en-US" dirty="0" smtClean="0"/>
              <a:t>No aliens</a:t>
            </a:r>
          </a:p>
          <a:p>
            <a:pPr lvl="1"/>
            <a:r>
              <a:rPr lang="en-US" dirty="0" smtClean="0"/>
              <a:t>No bullets</a:t>
            </a:r>
          </a:p>
        </p:txBody>
      </p:sp>
    </p:spTree>
    <p:extLst>
      <p:ext uri="{BB962C8B-B14F-4D97-AF65-F5344CB8AC3E}">
        <p14:creationId xmlns:p14="http://schemas.microsoft.com/office/powerpoint/2010/main" val="340144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gun can be moved to the left or right by using the left or right arrow key </a:t>
            </a:r>
          </a:p>
          <a:p>
            <a:r>
              <a:rPr lang="en-US" dirty="0" smtClean="0"/>
              <a:t>The speed of the gun moving is constant while the arrow keys are pressed</a:t>
            </a:r>
          </a:p>
          <a:p>
            <a:r>
              <a:rPr lang="en-US" dirty="0" smtClean="0"/>
              <a:t>The spacebar fires one bullet</a:t>
            </a:r>
          </a:p>
          <a:p>
            <a:r>
              <a:rPr lang="en-US" dirty="0" smtClean="0"/>
              <a:t>Bullets are fired at a constant rate if spacebar is held down</a:t>
            </a:r>
          </a:p>
        </p:txBody>
      </p:sp>
      <p:sp>
        <p:nvSpPr>
          <p:cNvPr id="4" name="Regular Pentagon 3"/>
          <p:cNvSpPr/>
          <p:nvPr/>
        </p:nvSpPr>
        <p:spPr>
          <a:xfrm>
            <a:off x="5980778" y="546550"/>
            <a:ext cx="932487" cy="643000"/>
          </a:xfrm>
          <a:prstGeom prst="pen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2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Alien rules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Aliens are born randomly and appears at random positions in the top of the sky</a:t>
            </a:r>
          </a:p>
          <a:p>
            <a:r>
              <a:rPr lang="en-US" dirty="0" smtClean="0"/>
              <a:t>Once appeared, it starts to fall at a constant speed</a:t>
            </a:r>
          </a:p>
          <a:p>
            <a:r>
              <a:rPr lang="en-US" dirty="0" smtClean="0"/>
              <a:t>The alien disappears when a bullet hits it</a:t>
            </a:r>
          </a:p>
          <a:p>
            <a:r>
              <a:rPr lang="en-US" dirty="0" smtClean="0"/>
              <a:t>The game is over when 3 aliens touches the ground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miley Face 3"/>
          <p:cNvSpPr/>
          <p:nvPr/>
        </p:nvSpPr>
        <p:spPr>
          <a:xfrm>
            <a:off x="6213566" y="274638"/>
            <a:ext cx="892628" cy="871088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bullets are fired they start travelling up in a straight direction at a constant speed</a:t>
            </a:r>
          </a:p>
          <a:p>
            <a:r>
              <a:rPr lang="en-US" dirty="0" smtClean="0"/>
              <a:t>A bullet disappears either when it hits an alien or exits the scenery </a:t>
            </a:r>
          </a:p>
          <a:p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6044418" y="498325"/>
            <a:ext cx="836693" cy="919313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alien can be born anytime between 2-5 seconds of the previous alien born</a:t>
            </a:r>
          </a:p>
        </p:txBody>
      </p:sp>
    </p:spTree>
    <p:extLst>
      <p:ext uri="{BB962C8B-B14F-4D97-AF65-F5344CB8AC3E}">
        <p14:creationId xmlns:p14="http://schemas.microsoft.com/office/powerpoint/2010/main" val="151179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game starts the user should:</a:t>
            </a:r>
          </a:p>
          <a:p>
            <a:pPr lvl="1"/>
            <a:r>
              <a:rPr lang="en-US" dirty="0" smtClean="0"/>
              <a:t>Be able to control the horizontal speed of the gun 0-100</a:t>
            </a:r>
          </a:p>
          <a:p>
            <a:pPr lvl="1"/>
            <a:r>
              <a:rPr lang="en-US" dirty="0" smtClean="0"/>
              <a:t>Bullet speeds from 0-100</a:t>
            </a:r>
          </a:p>
          <a:p>
            <a:pPr lvl="1"/>
            <a:r>
              <a:rPr lang="en-US" dirty="0" smtClean="0"/>
              <a:t>Alien speed from 0-100</a:t>
            </a:r>
          </a:p>
          <a:p>
            <a:r>
              <a:rPr lang="en-US" dirty="0" smtClean="0"/>
              <a:t>All values are 50 by default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AlienWorldView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from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Is resizable in size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255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AlienShooter</vt:lpstr>
      <vt:lpstr>PowerPoint Presentation</vt:lpstr>
      <vt:lpstr>Game Start </vt:lpstr>
      <vt:lpstr>Gun rules</vt:lpstr>
      <vt:lpstr>Alien rules </vt:lpstr>
      <vt:lpstr>Bullet rules</vt:lpstr>
      <vt:lpstr>Special restrictions</vt:lpstr>
      <vt:lpstr>Controls</vt:lpstr>
      <vt:lpstr>AlienWorldView</vt:lpstr>
      <vt:lpstr>AlienShooterComponent</vt:lpstr>
      <vt:lpstr>AlienShooter</vt:lpstr>
    </vt:vector>
  </TitlesOfParts>
  <Company>SJSU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AlienShooter</dc:title>
  <dc:creator>Avi Dey</dc:creator>
  <cp:lastModifiedBy>Avi Dey</cp:lastModifiedBy>
  <cp:revision>14</cp:revision>
  <dcterms:created xsi:type="dcterms:W3CDTF">2013-05-23T04:23:00Z</dcterms:created>
  <dcterms:modified xsi:type="dcterms:W3CDTF">2013-05-23T08:07:56Z</dcterms:modified>
</cp:coreProperties>
</file>