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40288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CE3"/>
    <a:srgbClr val="A3A77F"/>
    <a:srgbClr val="F5F5F1"/>
    <a:srgbClr val="EEECDA"/>
    <a:srgbClr val="B1B493"/>
    <a:srgbClr val="202040"/>
    <a:srgbClr val="BA7967"/>
    <a:srgbClr val="CCAFAF"/>
    <a:srgbClr val="6A2C70"/>
    <a:srgbClr val="B83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BEACD-49DA-4DD0-AF74-B44E009F6FAF}" v="147" dt="2020-07-11T05:35:49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6" d="100"/>
          <a:sy n="36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i" userId="2da1fbdce5dfe318" providerId="LiveId" clId="{7F1F2C5D-A4FF-48E4-97F9-D1A4ABDF8177}"/>
    <pc:docChg chg="modSld">
      <pc:chgData name="Leonardi" userId="2da1fbdce5dfe318" providerId="LiveId" clId="{7F1F2C5D-A4FF-48E4-97F9-D1A4ABDF8177}" dt="2020-07-11T06:26:12.153" v="15" actId="113"/>
      <pc:docMkLst>
        <pc:docMk/>
      </pc:docMkLst>
      <pc:sldChg chg="modSp mod">
        <pc:chgData name="Leonardi" userId="2da1fbdce5dfe318" providerId="LiveId" clId="{7F1F2C5D-A4FF-48E4-97F9-D1A4ABDF8177}" dt="2020-07-11T06:26:12.153" v="15" actId="113"/>
        <pc:sldMkLst>
          <pc:docMk/>
          <pc:sldMk cId="487937999" sldId="256"/>
        </pc:sldMkLst>
        <pc:spChg chg="mod">
          <ac:chgData name="Leonardi" userId="2da1fbdce5dfe318" providerId="LiveId" clId="{7F1F2C5D-A4FF-48E4-97F9-D1A4ABDF8177}" dt="2020-07-11T06:26:12.153" v="15" actId="113"/>
          <ac:spMkLst>
            <pc:docMk/>
            <pc:sldMk cId="487937999" sldId="256"/>
            <ac:spMk id="60" creationId="{D11C3F92-FB86-4409-B852-C317CD3087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3499590"/>
            <a:ext cx="25704245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11231355"/>
            <a:ext cx="22680216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54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37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1138480"/>
            <a:ext cx="6520562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1138480"/>
            <a:ext cx="19183683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9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220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5331063"/>
            <a:ext cx="26082248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14310205"/>
            <a:ext cx="26082248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46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5692400"/>
            <a:ext cx="12852122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5692400"/>
            <a:ext cx="12852122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37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138485"/>
            <a:ext cx="26082248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5241960"/>
            <a:ext cx="12793057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7810963"/>
            <a:ext cx="12793057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5241960"/>
            <a:ext cx="12856061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7810963"/>
            <a:ext cx="12856061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1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8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822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25575"/>
            <a:ext cx="9753280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3078850"/>
            <a:ext cx="15309146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415088"/>
            <a:ext cx="9753280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54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25575"/>
            <a:ext cx="9753280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3078850"/>
            <a:ext cx="15309146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415088"/>
            <a:ext cx="9753280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174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1138485"/>
            <a:ext cx="26082248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5692400"/>
            <a:ext cx="26082248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19819457"/>
            <a:ext cx="680406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2B1C-0A21-4C41-96A6-FFF84BC827BB}" type="datetimeFigureOut">
              <a:rPr lang="en-ID" smtClean="0"/>
              <a:t>11/07/2020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19819457"/>
            <a:ext cx="10206097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19819457"/>
            <a:ext cx="680406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4E76-55AA-42DB-829B-A0497F5ED5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802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B08902CD-FF0A-4D34-AD64-F741ED2A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36" y="2412657"/>
            <a:ext cx="14460965" cy="1228450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98FCDD3-9259-40C4-8B4A-A4399B9C80AA}"/>
              </a:ext>
            </a:extLst>
          </p:cNvPr>
          <p:cNvSpPr/>
          <p:nvPr/>
        </p:nvSpPr>
        <p:spPr>
          <a:xfrm>
            <a:off x="-1" y="3368"/>
            <a:ext cx="30240290" cy="2160000"/>
          </a:xfrm>
          <a:prstGeom prst="rect">
            <a:avLst/>
          </a:prstGeom>
          <a:solidFill>
            <a:srgbClr val="EEE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595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22A0E6-0CCB-4642-8B56-10645A373E7C}"/>
              </a:ext>
            </a:extLst>
          </p:cNvPr>
          <p:cNvSpPr/>
          <p:nvPr/>
        </p:nvSpPr>
        <p:spPr>
          <a:xfrm>
            <a:off x="-2" y="19987759"/>
            <a:ext cx="30240290" cy="1397030"/>
          </a:xfrm>
          <a:prstGeom prst="rect">
            <a:avLst/>
          </a:prstGeom>
          <a:solidFill>
            <a:srgbClr val="EEE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595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65D2AF-6C39-4BD7-89DE-9CD7B0A2EE76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066806" y="2163368"/>
            <a:ext cx="53337" cy="17824391"/>
          </a:xfrm>
          <a:prstGeom prst="line">
            <a:avLst/>
          </a:prstGeom>
          <a:ln w="57150">
            <a:solidFill>
              <a:srgbClr val="B1B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186AA-8EAE-4C31-B242-D709D1F8F1B2}"/>
              </a:ext>
            </a:extLst>
          </p:cNvPr>
          <p:cNvCxnSpPr>
            <a:cxnSpLocks/>
          </p:cNvCxnSpPr>
          <p:nvPr/>
        </p:nvCxnSpPr>
        <p:spPr>
          <a:xfrm>
            <a:off x="-29237" y="2163368"/>
            <a:ext cx="30240290" cy="0"/>
          </a:xfrm>
          <a:prstGeom prst="line">
            <a:avLst/>
          </a:prstGeom>
          <a:ln w="57150">
            <a:solidFill>
              <a:srgbClr val="B1B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11C3F92-FB86-4409-B852-C317CD30875C}"/>
              </a:ext>
            </a:extLst>
          </p:cNvPr>
          <p:cNvSpPr txBox="1"/>
          <p:nvPr/>
        </p:nvSpPr>
        <p:spPr>
          <a:xfrm>
            <a:off x="387526" y="106634"/>
            <a:ext cx="21062037" cy="149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Montserrat" panose="00000500000000000000" pitchFamily="2" charset="0"/>
              </a:rPr>
              <a:t>US Hate Crime Report (2010 - 2018)</a:t>
            </a:r>
            <a:endParaRPr lang="en-ID" sz="8800" dirty="0">
              <a:latin typeface="Montserrat" panose="00000500000000000000" pitchFamily="2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83F286F9-AC40-4635-9D7D-350B3EDC0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543" y="20521338"/>
            <a:ext cx="658988" cy="46166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5191866-3D3B-4288-BDEB-D2E8CC7A9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164" y="20536290"/>
            <a:ext cx="440011" cy="4608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460BC3-6E06-486F-8E37-6F92893F3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722" y="20521338"/>
            <a:ext cx="517419" cy="460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4C1F3E-4356-4EF9-B39A-9E822CCFD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9648" y="2384681"/>
            <a:ext cx="14564606" cy="4877223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ECBF1E-878A-46E5-BF85-57C44FA6C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9648" y="7759712"/>
            <a:ext cx="14564606" cy="5724640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24CBBD-71B9-4546-81CD-C9EA2B9281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9648" y="13982160"/>
            <a:ext cx="14564606" cy="5724640"/>
          </a:xfrm>
          <a:prstGeom prst="rect">
            <a:avLst/>
          </a:prstGeom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42F1E77-F897-4F25-A148-3C192E2F206F}"/>
              </a:ext>
            </a:extLst>
          </p:cNvPr>
          <p:cNvSpPr txBox="1"/>
          <p:nvPr/>
        </p:nvSpPr>
        <p:spPr>
          <a:xfrm>
            <a:off x="387526" y="1490580"/>
            <a:ext cx="14520951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45" dirty="0">
                <a:latin typeface="Domine" panose="02040503040403060204" pitchFamily="18" charset="0"/>
              </a:rPr>
              <a:t>Leonardi Fabianto</a:t>
            </a:r>
            <a:endParaRPr lang="en-ID" sz="3045" dirty="0">
              <a:latin typeface="Domine" panose="0204050304040306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845B4C-450A-4DDC-A111-2A861503621A}"/>
              </a:ext>
            </a:extLst>
          </p:cNvPr>
          <p:cNvSpPr txBox="1"/>
          <p:nvPr/>
        </p:nvSpPr>
        <p:spPr>
          <a:xfrm>
            <a:off x="139149" y="20270775"/>
            <a:ext cx="1476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Domine" panose="02040503040403060204" pitchFamily="18" charset="0"/>
              </a:rPr>
              <a:t>Data obtained from </a:t>
            </a:r>
            <a:r>
              <a:rPr lang="en-US" sz="2400" b="0" i="0" strike="noStrike" dirty="0">
                <a:effectLst/>
                <a:latin typeface="Domine" panose="02040503040403060204" pitchFamily="18" charset="0"/>
              </a:rPr>
              <a:t>United States Hate Crimes (1991-2018)</a:t>
            </a:r>
            <a:r>
              <a:rPr lang="en-US" sz="2400" b="0" i="0" dirty="0">
                <a:effectLst/>
                <a:latin typeface="Domine" panose="02040503040403060204" pitchFamily="18" charset="0"/>
              </a:rPr>
              <a:t> that preprocessed and posted by </a:t>
            </a:r>
            <a:r>
              <a:rPr lang="en-US" sz="2400" b="0" i="0" strike="noStrike" dirty="0">
                <a:effectLst/>
                <a:latin typeface="Domine" panose="02040503040403060204" pitchFamily="18" charset="0"/>
              </a:rPr>
              <a:t>Louisse Bye in Kaggle</a:t>
            </a:r>
            <a:r>
              <a:rPr lang="en-US" sz="2400" b="0" i="0" dirty="0">
                <a:effectLst/>
                <a:latin typeface="Domine" panose="02040503040403060204" pitchFamily="18" charset="0"/>
              </a:rPr>
              <a:t>. Raw data gathered from </a:t>
            </a:r>
            <a:r>
              <a:rPr lang="en-US" sz="2400" b="0" i="0" strike="noStrike" dirty="0">
                <a:effectLst/>
                <a:latin typeface="Domine" panose="02040503040403060204" pitchFamily="18" charset="0"/>
              </a:rPr>
              <a:t>FBI: Crime Data Explorer.(link on description).</a:t>
            </a:r>
            <a:endParaRPr lang="en-ID" sz="2400" dirty="0">
              <a:latin typeface="Domine" panose="0204050304040306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852BB7-40B1-4CB1-98D4-E4C1AE9E5606}"/>
              </a:ext>
            </a:extLst>
          </p:cNvPr>
          <p:cNvSpPr txBox="1"/>
          <p:nvPr/>
        </p:nvSpPr>
        <p:spPr>
          <a:xfrm>
            <a:off x="16454532" y="20521338"/>
            <a:ext cx="396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omine" panose="02040503040403060204" pitchFamily="18" charset="0"/>
              </a:rPr>
              <a:t>av.leonardif@gmail.com</a:t>
            </a:r>
            <a:endParaRPr lang="en-ID" sz="2400" dirty="0">
              <a:latin typeface="Domine" panose="020405030404030602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A51B25-4673-4B42-8713-2C6043819FDB}"/>
              </a:ext>
            </a:extLst>
          </p:cNvPr>
          <p:cNvSpPr txBox="1"/>
          <p:nvPr/>
        </p:nvSpPr>
        <p:spPr>
          <a:xfrm>
            <a:off x="21726141" y="20520474"/>
            <a:ext cx="3195672" cy="46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omine" panose="02040503040403060204" pitchFamily="18" charset="0"/>
              </a:rPr>
              <a:t>Leonardi Fabianto</a:t>
            </a:r>
            <a:endParaRPr lang="en-ID" sz="2400" dirty="0">
              <a:latin typeface="Domine" panose="020405030404030602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EC1C91-995D-4B2C-A4E7-680A8D1A46B3}"/>
              </a:ext>
            </a:extLst>
          </p:cNvPr>
          <p:cNvSpPr txBox="1"/>
          <p:nvPr/>
        </p:nvSpPr>
        <p:spPr>
          <a:xfrm>
            <a:off x="26141139" y="20521338"/>
            <a:ext cx="3960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omine" panose="02040503040403060204" pitchFamily="18" charset="0"/>
              </a:rPr>
              <a:t>github.com/avidito</a:t>
            </a:r>
            <a:endParaRPr lang="en-ID" sz="2400" dirty="0">
              <a:latin typeface="Domine" panose="02040503040403060204" pitchFamily="18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67FCE2F-8AE3-4741-B61B-3C1A3E9433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274" y="14967387"/>
            <a:ext cx="14528027" cy="4743099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851F0FF-138A-4AEC-8DF3-F5BE28E1FD2E}"/>
              </a:ext>
            </a:extLst>
          </p:cNvPr>
          <p:cNvGrpSpPr/>
          <p:nvPr/>
        </p:nvGrpSpPr>
        <p:grpSpPr>
          <a:xfrm>
            <a:off x="4974026" y="13514757"/>
            <a:ext cx="5089517" cy="894126"/>
            <a:chOff x="4771233" y="13348945"/>
            <a:chExt cx="5089517" cy="894126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77F14BB-0AEC-4827-89D5-77E7DE4BCAD6}"/>
                </a:ext>
              </a:extLst>
            </p:cNvPr>
            <p:cNvSpPr/>
            <p:nvPr/>
          </p:nvSpPr>
          <p:spPr>
            <a:xfrm>
              <a:off x="5905138" y="13484352"/>
              <a:ext cx="3227294" cy="258542"/>
            </a:xfrm>
            <a:prstGeom prst="rect">
              <a:avLst/>
            </a:prstGeom>
            <a:gradFill flip="none" rotWithShape="1">
              <a:gsLst>
                <a:gs pos="0">
                  <a:srgbClr val="EBECE3"/>
                </a:gs>
                <a:gs pos="100000">
                  <a:srgbClr val="A3A77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1F119E6-3EC6-4D1A-BA3D-7B0B89AEB0D6}"/>
                </a:ext>
              </a:extLst>
            </p:cNvPr>
            <p:cNvSpPr txBox="1"/>
            <p:nvPr/>
          </p:nvSpPr>
          <p:spPr>
            <a:xfrm>
              <a:off x="4771233" y="13348945"/>
              <a:ext cx="1225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Count</a:t>
              </a:r>
              <a:endParaRPr lang="en-ID" sz="28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2929E6C-92AB-4762-9EE0-79190CCB580F}"/>
                </a:ext>
              </a:extLst>
            </p:cNvPr>
            <p:cNvSpPr txBox="1"/>
            <p:nvPr/>
          </p:nvSpPr>
          <p:spPr>
            <a:xfrm>
              <a:off x="5862917" y="13696808"/>
              <a:ext cx="672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16</a:t>
              </a:r>
              <a:endParaRPr lang="en-ID" sz="28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0DC9A13-A580-47B4-A931-7823567C2DB6}"/>
                </a:ext>
              </a:extLst>
            </p:cNvPr>
            <p:cNvSpPr txBox="1"/>
            <p:nvPr/>
          </p:nvSpPr>
          <p:spPr>
            <a:xfrm>
              <a:off x="8843124" y="13719851"/>
              <a:ext cx="10176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8590</a:t>
              </a:r>
              <a:endParaRPr lang="en-ID" sz="2800" dirty="0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1B41EF-C54B-43DB-A00C-C28A36216C68}"/>
              </a:ext>
            </a:extLst>
          </p:cNvPr>
          <p:cNvSpPr/>
          <p:nvPr/>
        </p:nvSpPr>
        <p:spPr>
          <a:xfrm>
            <a:off x="13285694" y="14220028"/>
            <a:ext cx="1674438" cy="72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0B719CC-4481-497A-A831-DF542E027425}"/>
              </a:ext>
            </a:extLst>
          </p:cNvPr>
          <p:cNvSpPr txBox="1"/>
          <p:nvPr/>
        </p:nvSpPr>
        <p:spPr>
          <a:xfrm>
            <a:off x="11498931" y="13562497"/>
            <a:ext cx="349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Powered by Bing</a:t>
            </a:r>
          </a:p>
          <a:p>
            <a:pPr algn="r"/>
            <a:r>
              <a:rPr lang="en-US" dirty="0"/>
              <a:t>© GeoNames, Microsoft, Tom Tom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793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72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Domine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Leonardi Fabianto</dc:creator>
  <cp:lastModifiedBy>Leonardi</cp:lastModifiedBy>
  <cp:revision>3</cp:revision>
  <dcterms:created xsi:type="dcterms:W3CDTF">2020-07-07T01:00:59Z</dcterms:created>
  <dcterms:modified xsi:type="dcterms:W3CDTF">2020-07-11T06:26:22Z</dcterms:modified>
</cp:coreProperties>
</file>