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58" r:id="rId5"/>
    <p:sldId id="263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AA4850-3968-48B3-8C6B-3C91A3FC65A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ABD98F-7F1B-4D13-B6C6-861011A3BAA1}">
      <dgm:prSet phldrT="[Text]"/>
      <dgm:spPr/>
      <dgm:t>
        <a:bodyPr/>
        <a:lstStyle/>
        <a:p>
          <a:r>
            <a:rPr lang="en-US" dirty="0" smtClean="0"/>
            <a:t>Windows</a:t>
          </a:r>
          <a:endParaRPr lang="en-US" dirty="0"/>
        </a:p>
      </dgm:t>
    </dgm:pt>
    <dgm:pt modelId="{3B75A650-AB24-444F-A108-FE058C6C683B}" type="parTrans" cxnId="{41516266-BA9D-48B7-95BB-D5D9E420975E}">
      <dgm:prSet/>
      <dgm:spPr/>
      <dgm:t>
        <a:bodyPr/>
        <a:lstStyle/>
        <a:p>
          <a:endParaRPr lang="en-US"/>
        </a:p>
      </dgm:t>
    </dgm:pt>
    <dgm:pt modelId="{4CF54DDC-E564-4C99-B6BF-2BD1836292B4}" type="sibTrans" cxnId="{41516266-BA9D-48B7-95BB-D5D9E420975E}">
      <dgm:prSet/>
      <dgm:spPr/>
      <dgm:t>
        <a:bodyPr/>
        <a:lstStyle/>
        <a:p>
          <a:endParaRPr lang="en-US"/>
        </a:p>
      </dgm:t>
    </dgm:pt>
    <dgm:pt modelId="{F0FD94DA-11EB-428A-BCEE-398D4DBD2DA5}">
      <dgm:prSet phldrT="[Text]"/>
      <dgm:spPr/>
      <dgm:t>
        <a:bodyPr/>
        <a:lstStyle/>
        <a:p>
          <a:r>
            <a:rPr lang="en-US" dirty="0" smtClean="0"/>
            <a:t>ram: 8GB recommended</a:t>
          </a:r>
          <a:endParaRPr lang="en-US" dirty="0"/>
        </a:p>
      </dgm:t>
    </dgm:pt>
    <dgm:pt modelId="{CFE9F5BD-7FE8-47BB-8BF1-E78CFD600BE4}" type="parTrans" cxnId="{E24C01B1-9E4C-4EEB-A491-1D64887DF26B}">
      <dgm:prSet/>
      <dgm:spPr/>
      <dgm:t>
        <a:bodyPr/>
        <a:lstStyle/>
        <a:p>
          <a:endParaRPr lang="en-US"/>
        </a:p>
      </dgm:t>
    </dgm:pt>
    <dgm:pt modelId="{BFF9FFDF-B77E-40E8-B9C2-987CDF87D1F8}" type="sibTrans" cxnId="{E24C01B1-9E4C-4EEB-A491-1D64887DF26B}">
      <dgm:prSet/>
      <dgm:spPr/>
      <dgm:t>
        <a:bodyPr/>
        <a:lstStyle/>
        <a:p>
          <a:endParaRPr lang="en-US"/>
        </a:p>
      </dgm:t>
    </dgm:pt>
    <dgm:pt modelId="{F861A6E4-718E-4B43-A7EA-F9FEA1637FFD}">
      <dgm:prSet phldrT="[Text]"/>
      <dgm:spPr/>
      <dgm:t>
        <a:bodyPr/>
        <a:lstStyle/>
        <a:p>
          <a:r>
            <a:rPr lang="en-US" dirty="0" smtClean="0"/>
            <a:t>4GB disk space recommended</a:t>
          </a:r>
          <a:endParaRPr lang="en-US" dirty="0"/>
        </a:p>
      </dgm:t>
    </dgm:pt>
    <dgm:pt modelId="{5B99C405-0BC6-46B7-80D7-23FA114AD2FB}" type="parTrans" cxnId="{02303AF2-750E-480C-BA6C-8241D25E9A32}">
      <dgm:prSet/>
      <dgm:spPr/>
      <dgm:t>
        <a:bodyPr/>
        <a:lstStyle/>
        <a:p>
          <a:endParaRPr lang="en-US"/>
        </a:p>
      </dgm:t>
    </dgm:pt>
    <dgm:pt modelId="{087AB7FB-3C7C-4AE7-AA20-C06CD94E584E}" type="sibTrans" cxnId="{02303AF2-750E-480C-BA6C-8241D25E9A32}">
      <dgm:prSet/>
      <dgm:spPr/>
      <dgm:t>
        <a:bodyPr/>
        <a:lstStyle/>
        <a:p>
          <a:endParaRPr lang="en-US"/>
        </a:p>
      </dgm:t>
    </dgm:pt>
    <dgm:pt modelId="{9738084E-C4B8-4B02-A2E1-64C939E8ACE4}">
      <dgm:prSet phldrT="[Text]"/>
      <dgm:spPr/>
      <dgm:t>
        <a:bodyPr/>
        <a:lstStyle/>
        <a:p>
          <a:r>
            <a:rPr lang="en-US" dirty="0" smtClean="0"/>
            <a:t>mac</a:t>
          </a:r>
          <a:endParaRPr lang="en-US" dirty="0"/>
        </a:p>
      </dgm:t>
    </dgm:pt>
    <dgm:pt modelId="{2EFC8FEC-9E2F-4283-8547-035DC581C921}" type="parTrans" cxnId="{2722EC91-7F91-4570-A748-1B829B93BA69}">
      <dgm:prSet/>
      <dgm:spPr/>
      <dgm:t>
        <a:bodyPr/>
        <a:lstStyle/>
        <a:p>
          <a:endParaRPr lang="en-US"/>
        </a:p>
      </dgm:t>
    </dgm:pt>
    <dgm:pt modelId="{3DD281E9-6F03-46FE-96D8-A79CAAE149A4}" type="sibTrans" cxnId="{2722EC91-7F91-4570-A748-1B829B93BA69}">
      <dgm:prSet/>
      <dgm:spPr/>
      <dgm:t>
        <a:bodyPr/>
        <a:lstStyle/>
        <a:p>
          <a:endParaRPr lang="en-US"/>
        </a:p>
      </dgm:t>
    </dgm:pt>
    <dgm:pt modelId="{E395F844-0AC7-4821-9F6C-2F7EF39F49F5}">
      <dgm:prSet phldrT="[Text]"/>
      <dgm:spPr/>
      <dgm:t>
        <a:bodyPr/>
        <a:lstStyle/>
        <a:p>
          <a:r>
            <a:rPr lang="en-US" dirty="0" smtClean="0"/>
            <a:t>ram: 8GB recommended</a:t>
          </a:r>
          <a:endParaRPr lang="en-US" dirty="0"/>
        </a:p>
      </dgm:t>
    </dgm:pt>
    <dgm:pt modelId="{E9A2214B-8107-4C39-BACF-A4DB7A750560}" type="parTrans" cxnId="{C73A59A6-06AD-4C18-826C-C9FCFC2F6347}">
      <dgm:prSet/>
      <dgm:spPr/>
      <dgm:t>
        <a:bodyPr/>
        <a:lstStyle/>
        <a:p>
          <a:endParaRPr lang="en-US"/>
        </a:p>
      </dgm:t>
    </dgm:pt>
    <dgm:pt modelId="{9F5664A8-658A-4AF6-8169-DD65255D8777}" type="sibTrans" cxnId="{C73A59A6-06AD-4C18-826C-C9FCFC2F6347}">
      <dgm:prSet/>
      <dgm:spPr/>
      <dgm:t>
        <a:bodyPr/>
        <a:lstStyle/>
        <a:p>
          <a:endParaRPr lang="en-US"/>
        </a:p>
      </dgm:t>
    </dgm:pt>
    <dgm:pt modelId="{CCCAABA2-376B-4ED3-AC43-0D34161DFAEF}">
      <dgm:prSet phldrT="[Text]"/>
      <dgm:spPr/>
      <dgm:t>
        <a:bodyPr/>
        <a:lstStyle/>
        <a:p>
          <a:r>
            <a:rPr lang="en-US" dirty="0" smtClean="0"/>
            <a:t>4GB disk space recommended</a:t>
          </a:r>
          <a:endParaRPr lang="en-US" dirty="0"/>
        </a:p>
      </dgm:t>
    </dgm:pt>
    <dgm:pt modelId="{C97CA26E-8E69-4D1F-A61C-AE68396E5ECA}" type="parTrans" cxnId="{1074CFDA-4C3A-4357-8870-710A024E2892}">
      <dgm:prSet/>
      <dgm:spPr/>
      <dgm:t>
        <a:bodyPr/>
        <a:lstStyle/>
        <a:p>
          <a:endParaRPr lang="en-US"/>
        </a:p>
      </dgm:t>
    </dgm:pt>
    <dgm:pt modelId="{82E22A70-B0F1-4263-8410-347881516BA1}" type="sibTrans" cxnId="{1074CFDA-4C3A-4357-8870-710A024E2892}">
      <dgm:prSet/>
      <dgm:spPr/>
      <dgm:t>
        <a:bodyPr/>
        <a:lstStyle/>
        <a:p>
          <a:endParaRPr lang="en-US"/>
        </a:p>
      </dgm:t>
    </dgm:pt>
    <dgm:pt modelId="{AFFBE3C0-D610-4D0B-BBBC-C30E72ECCC3E}" type="pres">
      <dgm:prSet presAssocID="{52AA4850-3968-48B3-8C6B-3C91A3FC65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C710DF-313E-42FD-BFF7-CE5CBAB86D0C}" type="pres">
      <dgm:prSet presAssocID="{ACABD98F-7F1B-4D13-B6C6-861011A3BAA1}" presName="composite" presStyleCnt="0"/>
      <dgm:spPr/>
    </dgm:pt>
    <dgm:pt modelId="{D446DA77-EEB8-4A3B-923B-4E62616C83FA}" type="pres">
      <dgm:prSet presAssocID="{ACABD98F-7F1B-4D13-B6C6-861011A3BAA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959B4B-A550-4FCD-A5DB-A9F280FD24B3}" type="pres">
      <dgm:prSet presAssocID="{ACABD98F-7F1B-4D13-B6C6-861011A3BAA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E8892-D46E-4026-990E-8B924873DF6A}" type="pres">
      <dgm:prSet presAssocID="{4CF54DDC-E564-4C99-B6BF-2BD1836292B4}" presName="space" presStyleCnt="0"/>
      <dgm:spPr/>
    </dgm:pt>
    <dgm:pt modelId="{561860DA-492A-4C40-B94C-57D9F434216E}" type="pres">
      <dgm:prSet presAssocID="{9738084E-C4B8-4B02-A2E1-64C939E8ACE4}" presName="composite" presStyleCnt="0"/>
      <dgm:spPr/>
    </dgm:pt>
    <dgm:pt modelId="{74F0D1DC-6505-47F4-A86B-C4C6C318546B}" type="pres">
      <dgm:prSet presAssocID="{9738084E-C4B8-4B02-A2E1-64C939E8ACE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FEBEA-D898-4D77-952D-4E42B5E9E974}" type="pres">
      <dgm:prSet presAssocID="{9738084E-C4B8-4B02-A2E1-64C939E8ACE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303AF2-750E-480C-BA6C-8241D25E9A32}" srcId="{ACABD98F-7F1B-4D13-B6C6-861011A3BAA1}" destId="{F861A6E4-718E-4B43-A7EA-F9FEA1637FFD}" srcOrd="1" destOrd="0" parTransId="{5B99C405-0BC6-46B7-80D7-23FA114AD2FB}" sibTransId="{087AB7FB-3C7C-4AE7-AA20-C06CD94E584E}"/>
    <dgm:cxn modelId="{EED37027-F1E7-4153-96C4-6C86B4F914B2}" type="presOf" srcId="{F861A6E4-718E-4B43-A7EA-F9FEA1637FFD}" destId="{7B959B4B-A550-4FCD-A5DB-A9F280FD24B3}" srcOrd="0" destOrd="1" presId="urn:microsoft.com/office/officeart/2005/8/layout/hList1"/>
    <dgm:cxn modelId="{FD77B33D-F727-4944-B81C-EC8DE6F65540}" type="presOf" srcId="{E395F844-0AC7-4821-9F6C-2F7EF39F49F5}" destId="{715FEBEA-D898-4D77-952D-4E42B5E9E974}" srcOrd="0" destOrd="0" presId="urn:microsoft.com/office/officeart/2005/8/layout/hList1"/>
    <dgm:cxn modelId="{21FF989A-7086-4ADE-A74F-D84E92F9AE2E}" type="presOf" srcId="{CCCAABA2-376B-4ED3-AC43-0D34161DFAEF}" destId="{715FEBEA-D898-4D77-952D-4E42B5E9E974}" srcOrd="0" destOrd="1" presId="urn:microsoft.com/office/officeart/2005/8/layout/hList1"/>
    <dgm:cxn modelId="{C73A59A6-06AD-4C18-826C-C9FCFC2F6347}" srcId="{9738084E-C4B8-4B02-A2E1-64C939E8ACE4}" destId="{E395F844-0AC7-4821-9F6C-2F7EF39F49F5}" srcOrd="0" destOrd="0" parTransId="{E9A2214B-8107-4C39-BACF-A4DB7A750560}" sibTransId="{9F5664A8-658A-4AF6-8169-DD65255D8777}"/>
    <dgm:cxn modelId="{E24C01B1-9E4C-4EEB-A491-1D64887DF26B}" srcId="{ACABD98F-7F1B-4D13-B6C6-861011A3BAA1}" destId="{F0FD94DA-11EB-428A-BCEE-398D4DBD2DA5}" srcOrd="0" destOrd="0" parTransId="{CFE9F5BD-7FE8-47BB-8BF1-E78CFD600BE4}" sibTransId="{BFF9FFDF-B77E-40E8-B9C2-987CDF87D1F8}"/>
    <dgm:cxn modelId="{41516266-BA9D-48B7-95BB-D5D9E420975E}" srcId="{52AA4850-3968-48B3-8C6B-3C91A3FC65A4}" destId="{ACABD98F-7F1B-4D13-B6C6-861011A3BAA1}" srcOrd="0" destOrd="0" parTransId="{3B75A650-AB24-444F-A108-FE058C6C683B}" sibTransId="{4CF54DDC-E564-4C99-B6BF-2BD1836292B4}"/>
    <dgm:cxn modelId="{1074CFDA-4C3A-4357-8870-710A024E2892}" srcId="{9738084E-C4B8-4B02-A2E1-64C939E8ACE4}" destId="{CCCAABA2-376B-4ED3-AC43-0D34161DFAEF}" srcOrd="1" destOrd="0" parTransId="{C97CA26E-8E69-4D1F-A61C-AE68396E5ECA}" sibTransId="{82E22A70-B0F1-4263-8410-347881516BA1}"/>
    <dgm:cxn modelId="{2722EC91-7F91-4570-A748-1B829B93BA69}" srcId="{52AA4850-3968-48B3-8C6B-3C91A3FC65A4}" destId="{9738084E-C4B8-4B02-A2E1-64C939E8ACE4}" srcOrd="1" destOrd="0" parTransId="{2EFC8FEC-9E2F-4283-8547-035DC581C921}" sibTransId="{3DD281E9-6F03-46FE-96D8-A79CAAE149A4}"/>
    <dgm:cxn modelId="{71C61A0F-4A3E-4233-97F4-378C5224BBBB}" type="presOf" srcId="{52AA4850-3968-48B3-8C6B-3C91A3FC65A4}" destId="{AFFBE3C0-D610-4D0B-BBBC-C30E72ECCC3E}" srcOrd="0" destOrd="0" presId="urn:microsoft.com/office/officeart/2005/8/layout/hList1"/>
    <dgm:cxn modelId="{5B53F971-AB34-45E9-B11C-577DC05D76A8}" type="presOf" srcId="{ACABD98F-7F1B-4D13-B6C6-861011A3BAA1}" destId="{D446DA77-EEB8-4A3B-923B-4E62616C83FA}" srcOrd="0" destOrd="0" presId="urn:microsoft.com/office/officeart/2005/8/layout/hList1"/>
    <dgm:cxn modelId="{7ACA43D1-8410-4A98-811D-214CB14EB449}" type="presOf" srcId="{9738084E-C4B8-4B02-A2E1-64C939E8ACE4}" destId="{74F0D1DC-6505-47F4-A86B-C4C6C318546B}" srcOrd="0" destOrd="0" presId="urn:microsoft.com/office/officeart/2005/8/layout/hList1"/>
    <dgm:cxn modelId="{998E7E58-8BAD-42C3-82B3-F0F7A05CA95E}" type="presOf" srcId="{F0FD94DA-11EB-428A-BCEE-398D4DBD2DA5}" destId="{7B959B4B-A550-4FCD-A5DB-A9F280FD24B3}" srcOrd="0" destOrd="0" presId="urn:microsoft.com/office/officeart/2005/8/layout/hList1"/>
    <dgm:cxn modelId="{47192CFA-E7D0-4E73-A7BA-7943D3AD0BCB}" type="presParOf" srcId="{AFFBE3C0-D610-4D0B-BBBC-C30E72ECCC3E}" destId="{DCC710DF-313E-42FD-BFF7-CE5CBAB86D0C}" srcOrd="0" destOrd="0" presId="urn:microsoft.com/office/officeart/2005/8/layout/hList1"/>
    <dgm:cxn modelId="{F91C9C0B-3021-41E0-8529-6ADAFBCB1F76}" type="presParOf" srcId="{DCC710DF-313E-42FD-BFF7-CE5CBAB86D0C}" destId="{D446DA77-EEB8-4A3B-923B-4E62616C83FA}" srcOrd="0" destOrd="0" presId="urn:microsoft.com/office/officeart/2005/8/layout/hList1"/>
    <dgm:cxn modelId="{DB463F14-EB11-49D6-B981-5A1F16AFF3A6}" type="presParOf" srcId="{DCC710DF-313E-42FD-BFF7-CE5CBAB86D0C}" destId="{7B959B4B-A550-4FCD-A5DB-A9F280FD24B3}" srcOrd="1" destOrd="0" presId="urn:microsoft.com/office/officeart/2005/8/layout/hList1"/>
    <dgm:cxn modelId="{DDA1F323-0F90-46CB-AB99-948B2764EF7B}" type="presParOf" srcId="{AFFBE3C0-D610-4D0B-BBBC-C30E72ECCC3E}" destId="{15CE8892-D46E-4026-990E-8B924873DF6A}" srcOrd="1" destOrd="0" presId="urn:microsoft.com/office/officeart/2005/8/layout/hList1"/>
    <dgm:cxn modelId="{2EC47996-F7E8-406A-BBD1-0866B2954506}" type="presParOf" srcId="{AFFBE3C0-D610-4D0B-BBBC-C30E72ECCC3E}" destId="{561860DA-492A-4C40-B94C-57D9F434216E}" srcOrd="2" destOrd="0" presId="urn:microsoft.com/office/officeart/2005/8/layout/hList1"/>
    <dgm:cxn modelId="{D7AA09C3-3950-49C5-98C3-105637FF6436}" type="presParOf" srcId="{561860DA-492A-4C40-B94C-57D9F434216E}" destId="{74F0D1DC-6505-47F4-A86B-C4C6C318546B}" srcOrd="0" destOrd="0" presId="urn:microsoft.com/office/officeart/2005/8/layout/hList1"/>
    <dgm:cxn modelId="{D0023D0A-451A-4A0F-8018-0C8EEAD4230C}" type="presParOf" srcId="{561860DA-492A-4C40-B94C-57D9F434216E}" destId="{715FEBEA-D898-4D77-952D-4E42B5E9E97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B21064-40CE-4FD2-BD20-2C8470832F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2B326-7FB0-4BF9-9B02-2A3FB2D8E00F}">
      <dgm:prSet phldrT="[Text]"/>
      <dgm:spPr/>
      <dgm:t>
        <a:bodyPr/>
        <a:lstStyle/>
        <a:p>
          <a:r>
            <a:rPr lang="en-US" dirty="0" smtClean="0"/>
            <a:t>Java or </a:t>
          </a:r>
          <a:r>
            <a:rPr lang="en-US" dirty="0" err="1" smtClean="0"/>
            <a:t>Kotlin</a:t>
          </a:r>
          <a:endParaRPr lang="en-US" dirty="0"/>
        </a:p>
      </dgm:t>
    </dgm:pt>
    <dgm:pt modelId="{4B3B357A-6C6D-45C3-82D5-604271810EF9}" type="parTrans" cxnId="{BA484605-0B0E-4AA1-BA75-A799ED30BDB9}">
      <dgm:prSet/>
      <dgm:spPr/>
      <dgm:t>
        <a:bodyPr/>
        <a:lstStyle/>
        <a:p>
          <a:endParaRPr lang="en-US"/>
        </a:p>
      </dgm:t>
    </dgm:pt>
    <dgm:pt modelId="{E7E0E828-C896-40F0-87C2-42698DEF22E6}" type="sibTrans" cxnId="{BA484605-0B0E-4AA1-BA75-A799ED30BDB9}">
      <dgm:prSet/>
      <dgm:spPr/>
      <dgm:t>
        <a:bodyPr/>
        <a:lstStyle/>
        <a:p>
          <a:endParaRPr lang="en-US"/>
        </a:p>
      </dgm:t>
    </dgm:pt>
    <dgm:pt modelId="{708D7418-6109-40CD-B768-9F3E2601E927}">
      <dgm:prSet phldrT="[Text]"/>
      <dgm:spPr/>
      <dgm:t>
        <a:bodyPr/>
        <a:lstStyle/>
        <a:p>
          <a:r>
            <a:rPr lang="en-US" dirty="0" smtClean="0"/>
            <a:t>Backend(.java file)</a:t>
          </a:r>
          <a:endParaRPr lang="en-US" dirty="0"/>
        </a:p>
      </dgm:t>
    </dgm:pt>
    <dgm:pt modelId="{8F6898CB-E309-4763-BB2A-2887F4966F7F}" type="parTrans" cxnId="{A6831E39-F36C-4541-A317-3FD88B470D4B}">
      <dgm:prSet/>
      <dgm:spPr/>
      <dgm:t>
        <a:bodyPr/>
        <a:lstStyle/>
        <a:p>
          <a:endParaRPr lang="en-US"/>
        </a:p>
      </dgm:t>
    </dgm:pt>
    <dgm:pt modelId="{FCBE708B-7182-4060-9680-2EE6379E5101}" type="sibTrans" cxnId="{A6831E39-F36C-4541-A317-3FD88B470D4B}">
      <dgm:prSet/>
      <dgm:spPr/>
      <dgm:t>
        <a:bodyPr/>
        <a:lstStyle/>
        <a:p>
          <a:endParaRPr lang="en-US"/>
        </a:p>
      </dgm:t>
    </dgm:pt>
    <dgm:pt modelId="{A6E0C837-A5D9-4959-9FD5-D51A2D12413C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BBE503FD-E5F3-4C85-9481-C506B950A7B8}" type="parTrans" cxnId="{20EF1065-277B-4693-AB7B-6DBC102395B2}">
      <dgm:prSet/>
      <dgm:spPr/>
      <dgm:t>
        <a:bodyPr/>
        <a:lstStyle/>
        <a:p>
          <a:endParaRPr lang="en-US"/>
        </a:p>
      </dgm:t>
    </dgm:pt>
    <dgm:pt modelId="{D9C0FA7D-08A6-4C38-A400-7C9EBE2F9744}" type="sibTrans" cxnId="{20EF1065-277B-4693-AB7B-6DBC102395B2}">
      <dgm:prSet/>
      <dgm:spPr/>
      <dgm:t>
        <a:bodyPr/>
        <a:lstStyle/>
        <a:p>
          <a:endParaRPr lang="en-US"/>
        </a:p>
      </dgm:t>
    </dgm:pt>
    <dgm:pt modelId="{B35ECCF3-45A8-4055-AA6A-E0AC715D3524}">
      <dgm:prSet phldrT="[Text]"/>
      <dgm:spPr/>
      <dgm:t>
        <a:bodyPr/>
        <a:lstStyle/>
        <a:p>
          <a:r>
            <a:rPr lang="en-US" dirty="0" smtClean="0"/>
            <a:t>Frontend(.xml file)</a:t>
          </a:r>
          <a:endParaRPr lang="en-US" dirty="0"/>
        </a:p>
      </dgm:t>
    </dgm:pt>
    <dgm:pt modelId="{AFB7DEE2-A537-47E6-B155-F1B562E46AD4}" type="parTrans" cxnId="{83849E68-C71C-4C5F-B1A2-50679D678330}">
      <dgm:prSet/>
      <dgm:spPr/>
      <dgm:t>
        <a:bodyPr/>
        <a:lstStyle/>
        <a:p>
          <a:endParaRPr lang="en-US"/>
        </a:p>
      </dgm:t>
    </dgm:pt>
    <dgm:pt modelId="{CC5134C4-7F8C-44C0-96CD-C143460493CA}" type="sibTrans" cxnId="{83849E68-C71C-4C5F-B1A2-50679D678330}">
      <dgm:prSet/>
      <dgm:spPr/>
      <dgm:t>
        <a:bodyPr/>
        <a:lstStyle/>
        <a:p>
          <a:endParaRPr lang="en-US"/>
        </a:p>
      </dgm:t>
    </dgm:pt>
    <dgm:pt modelId="{344932B0-CEA0-4255-BDF6-8EA700F7AECA}" type="pres">
      <dgm:prSet presAssocID="{B3B21064-40CE-4FD2-BD20-2C8470832F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157AF3-1FF6-4177-88D4-3BA214867440}" type="pres">
      <dgm:prSet presAssocID="{E632B326-7FB0-4BF9-9B02-2A3FB2D8E00F}" presName="parentText" presStyleLbl="node1" presStyleIdx="0" presStyleCnt="2" custLinFactNeighborX="-10028" custLinFactNeighborY="7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0692A-E437-4FEC-A245-4B618306090A}" type="pres">
      <dgm:prSet presAssocID="{E632B326-7FB0-4BF9-9B02-2A3FB2D8E00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17786-0D84-4B4E-9F7A-FE2FCCCC5F15}" type="pres">
      <dgm:prSet presAssocID="{A6E0C837-A5D9-4959-9FD5-D51A2D12413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B8765-2AA9-4814-9D9A-F6A45943F6C9}" type="pres">
      <dgm:prSet presAssocID="{A6E0C837-A5D9-4959-9FD5-D51A2D12413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7BC094-A7D1-4153-8B1A-5396A6A6DD08}" type="presOf" srcId="{E632B326-7FB0-4BF9-9B02-2A3FB2D8E00F}" destId="{41157AF3-1FF6-4177-88D4-3BA214867440}" srcOrd="0" destOrd="0" presId="urn:microsoft.com/office/officeart/2005/8/layout/vList2"/>
    <dgm:cxn modelId="{A6831E39-F36C-4541-A317-3FD88B470D4B}" srcId="{E632B326-7FB0-4BF9-9B02-2A3FB2D8E00F}" destId="{708D7418-6109-40CD-B768-9F3E2601E927}" srcOrd="0" destOrd="0" parTransId="{8F6898CB-E309-4763-BB2A-2887F4966F7F}" sibTransId="{FCBE708B-7182-4060-9680-2EE6379E5101}"/>
    <dgm:cxn modelId="{79C9D972-55A9-4A8A-AD61-3859A227DD93}" type="presOf" srcId="{708D7418-6109-40CD-B768-9F3E2601E927}" destId="{AC80692A-E437-4FEC-A245-4B618306090A}" srcOrd="0" destOrd="0" presId="urn:microsoft.com/office/officeart/2005/8/layout/vList2"/>
    <dgm:cxn modelId="{09936C95-C2E0-4370-B584-E7BE4CA2E47D}" type="presOf" srcId="{A6E0C837-A5D9-4959-9FD5-D51A2D12413C}" destId="{1FD17786-0D84-4B4E-9F7A-FE2FCCCC5F15}" srcOrd="0" destOrd="0" presId="urn:microsoft.com/office/officeart/2005/8/layout/vList2"/>
    <dgm:cxn modelId="{BA484605-0B0E-4AA1-BA75-A799ED30BDB9}" srcId="{B3B21064-40CE-4FD2-BD20-2C8470832FDA}" destId="{E632B326-7FB0-4BF9-9B02-2A3FB2D8E00F}" srcOrd="0" destOrd="0" parTransId="{4B3B357A-6C6D-45C3-82D5-604271810EF9}" sibTransId="{E7E0E828-C896-40F0-87C2-42698DEF22E6}"/>
    <dgm:cxn modelId="{83849E68-C71C-4C5F-B1A2-50679D678330}" srcId="{A6E0C837-A5D9-4959-9FD5-D51A2D12413C}" destId="{B35ECCF3-45A8-4055-AA6A-E0AC715D3524}" srcOrd="0" destOrd="0" parTransId="{AFB7DEE2-A537-47E6-B155-F1B562E46AD4}" sibTransId="{CC5134C4-7F8C-44C0-96CD-C143460493CA}"/>
    <dgm:cxn modelId="{32A43983-8F01-46F7-B9D2-675704D340F8}" type="presOf" srcId="{B3B21064-40CE-4FD2-BD20-2C8470832FDA}" destId="{344932B0-CEA0-4255-BDF6-8EA700F7AECA}" srcOrd="0" destOrd="0" presId="urn:microsoft.com/office/officeart/2005/8/layout/vList2"/>
    <dgm:cxn modelId="{1554236E-FFD9-4B24-B5B2-517A5218F8E7}" type="presOf" srcId="{B35ECCF3-45A8-4055-AA6A-E0AC715D3524}" destId="{84CB8765-2AA9-4814-9D9A-F6A45943F6C9}" srcOrd="0" destOrd="0" presId="urn:microsoft.com/office/officeart/2005/8/layout/vList2"/>
    <dgm:cxn modelId="{20EF1065-277B-4693-AB7B-6DBC102395B2}" srcId="{B3B21064-40CE-4FD2-BD20-2C8470832FDA}" destId="{A6E0C837-A5D9-4959-9FD5-D51A2D12413C}" srcOrd="1" destOrd="0" parTransId="{BBE503FD-E5F3-4C85-9481-C506B950A7B8}" sibTransId="{D9C0FA7D-08A6-4C38-A400-7C9EBE2F9744}"/>
    <dgm:cxn modelId="{0FCCA336-B6CE-49F2-A186-195D235F72E1}" type="presParOf" srcId="{344932B0-CEA0-4255-BDF6-8EA700F7AECA}" destId="{41157AF3-1FF6-4177-88D4-3BA214867440}" srcOrd="0" destOrd="0" presId="urn:microsoft.com/office/officeart/2005/8/layout/vList2"/>
    <dgm:cxn modelId="{2277B1CB-7E7D-40F7-8C4C-F3D828CF77A7}" type="presParOf" srcId="{344932B0-CEA0-4255-BDF6-8EA700F7AECA}" destId="{AC80692A-E437-4FEC-A245-4B618306090A}" srcOrd="1" destOrd="0" presId="urn:microsoft.com/office/officeart/2005/8/layout/vList2"/>
    <dgm:cxn modelId="{818CAA6A-1996-4F78-9570-302548DC9022}" type="presParOf" srcId="{344932B0-CEA0-4255-BDF6-8EA700F7AECA}" destId="{1FD17786-0D84-4B4E-9F7A-FE2FCCCC5F15}" srcOrd="2" destOrd="0" presId="urn:microsoft.com/office/officeart/2005/8/layout/vList2"/>
    <dgm:cxn modelId="{3CAAC2B2-2280-4B85-94B6-E74B9C6FA3FC}" type="presParOf" srcId="{344932B0-CEA0-4255-BDF6-8EA700F7AECA}" destId="{84CB8765-2AA9-4814-9D9A-F6A45943F6C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2D561C-E7DB-4E75-AD69-33E496ECBC28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3AF29B-E673-44D5-AD6A-D2DD74D89271}">
      <dgm:prSet phldrT="[Text]"/>
      <dgm:spPr/>
      <dgm:t>
        <a:bodyPr/>
        <a:lstStyle/>
        <a:p>
          <a:r>
            <a:rPr lang="en-US" dirty="0" smtClean="0"/>
            <a:t>.java files</a:t>
          </a:r>
          <a:endParaRPr lang="en-US" dirty="0"/>
        </a:p>
      </dgm:t>
    </dgm:pt>
    <dgm:pt modelId="{AF9D7BFD-9789-427B-9BDE-DC1106ABB15C}" type="parTrans" cxnId="{368F6E9F-8AAF-4CA3-A46C-B17129312301}">
      <dgm:prSet/>
      <dgm:spPr/>
      <dgm:t>
        <a:bodyPr/>
        <a:lstStyle/>
        <a:p>
          <a:endParaRPr lang="en-US"/>
        </a:p>
      </dgm:t>
    </dgm:pt>
    <dgm:pt modelId="{2CD2F2E4-84DD-4C75-B6E4-14B383A42642}" type="sibTrans" cxnId="{368F6E9F-8AAF-4CA3-A46C-B17129312301}">
      <dgm:prSet/>
      <dgm:spPr/>
      <dgm:t>
        <a:bodyPr/>
        <a:lstStyle/>
        <a:p>
          <a:endParaRPr lang="en-US"/>
        </a:p>
      </dgm:t>
    </dgm:pt>
    <dgm:pt modelId="{1813AA23-B608-4F2F-A9E0-56E84BD9CB7C}">
      <dgm:prSet phldrT="[Text]"/>
      <dgm:spPr/>
      <dgm:t>
        <a:bodyPr/>
        <a:lstStyle/>
        <a:p>
          <a:r>
            <a:rPr lang="en-US" dirty="0" smtClean="0"/>
            <a:t>.class file</a:t>
          </a:r>
          <a:endParaRPr lang="en-US" dirty="0"/>
        </a:p>
      </dgm:t>
    </dgm:pt>
    <dgm:pt modelId="{019E3978-DD3C-4CE4-BFAA-4178452AFE9F}" type="parTrans" cxnId="{964FD1DC-4731-42C2-97F7-680857E3EE1D}">
      <dgm:prSet/>
      <dgm:spPr/>
      <dgm:t>
        <a:bodyPr/>
        <a:lstStyle/>
        <a:p>
          <a:endParaRPr lang="en-US"/>
        </a:p>
      </dgm:t>
    </dgm:pt>
    <dgm:pt modelId="{8F00C23B-B130-4AC8-AFFD-60EB368C242A}" type="sibTrans" cxnId="{964FD1DC-4731-42C2-97F7-680857E3EE1D}">
      <dgm:prSet/>
      <dgm:spPr/>
      <dgm:t>
        <a:bodyPr/>
        <a:lstStyle/>
        <a:p>
          <a:endParaRPr lang="en-US"/>
        </a:p>
      </dgm:t>
    </dgm:pt>
    <dgm:pt modelId="{0FD8A70C-2A64-458B-89F6-3AB7A9A27B71}">
      <dgm:prSet phldrT="[Text]"/>
      <dgm:spPr/>
      <dgm:t>
        <a:bodyPr/>
        <a:lstStyle/>
        <a:p>
          <a:r>
            <a:rPr lang="en-US" dirty="0" smtClean="0"/>
            <a:t>Java compiler</a:t>
          </a:r>
          <a:endParaRPr lang="en-US" dirty="0"/>
        </a:p>
      </dgm:t>
    </dgm:pt>
    <dgm:pt modelId="{0285DE51-3084-4FAB-8BCE-B4FA6870BE0D}" type="parTrans" cxnId="{06F8C697-99DC-4892-B80B-C85CFA200927}">
      <dgm:prSet/>
      <dgm:spPr/>
      <dgm:t>
        <a:bodyPr/>
        <a:lstStyle/>
        <a:p>
          <a:endParaRPr lang="en-US"/>
        </a:p>
      </dgm:t>
    </dgm:pt>
    <dgm:pt modelId="{CD8FB385-92B7-461F-B73F-4A6EE8A56BD6}" type="sibTrans" cxnId="{06F8C697-99DC-4892-B80B-C85CFA200927}">
      <dgm:prSet/>
      <dgm:spPr/>
      <dgm:t>
        <a:bodyPr/>
        <a:lstStyle/>
        <a:p>
          <a:endParaRPr lang="en-US"/>
        </a:p>
      </dgm:t>
    </dgm:pt>
    <dgm:pt modelId="{B8B93EC8-71A2-43B1-8769-97A17357E307}">
      <dgm:prSet phldrT="[Text]"/>
      <dgm:spPr/>
      <dgm:t>
        <a:bodyPr/>
        <a:lstStyle/>
        <a:p>
          <a:r>
            <a:rPr lang="en-US" dirty="0" smtClean="0"/>
            <a:t>Xml files</a:t>
          </a:r>
          <a:endParaRPr lang="en-US" dirty="0"/>
        </a:p>
      </dgm:t>
    </dgm:pt>
    <dgm:pt modelId="{91DB7EC5-BC42-48C4-B980-3FCA7B043658}" type="parTrans" cxnId="{61D89FDA-F21C-4F76-A118-5EB5D48E2CA4}">
      <dgm:prSet/>
      <dgm:spPr/>
      <dgm:t>
        <a:bodyPr/>
        <a:lstStyle/>
        <a:p>
          <a:endParaRPr lang="en-US"/>
        </a:p>
      </dgm:t>
    </dgm:pt>
    <dgm:pt modelId="{CF3F4C15-5E0F-4408-9D4C-F306BD498832}" type="sibTrans" cxnId="{61D89FDA-F21C-4F76-A118-5EB5D48E2CA4}">
      <dgm:prSet/>
      <dgm:spPr/>
      <dgm:t>
        <a:bodyPr/>
        <a:lstStyle/>
        <a:p>
          <a:endParaRPr lang="en-US"/>
        </a:p>
      </dgm:t>
    </dgm:pt>
    <dgm:pt modelId="{5E0CF82F-C3B4-4E67-BC60-CBCDC8197DC9}">
      <dgm:prSet phldrT="[Text]"/>
      <dgm:spPr/>
      <dgm:t>
        <a:bodyPr/>
        <a:lstStyle/>
        <a:p>
          <a:r>
            <a:rPr lang="en-US" dirty="0" smtClean="0"/>
            <a:t>Image files</a:t>
          </a:r>
          <a:endParaRPr lang="en-US" dirty="0"/>
        </a:p>
      </dgm:t>
    </dgm:pt>
    <dgm:pt modelId="{66A01E25-93A5-4188-8DCE-5F75C8A089ED}" type="parTrans" cxnId="{A2737909-7E29-4963-9A35-C994C79B73E9}">
      <dgm:prSet/>
      <dgm:spPr/>
      <dgm:t>
        <a:bodyPr/>
        <a:lstStyle/>
        <a:p>
          <a:endParaRPr lang="en-US"/>
        </a:p>
      </dgm:t>
    </dgm:pt>
    <dgm:pt modelId="{D28C8B60-A69E-4E89-BB52-EE023A8F4001}" type="sibTrans" cxnId="{A2737909-7E29-4963-9A35-C994C79B73E9}">
      <dgm:prSet/>
      <dgm:spPr/>
      <dgm:t>
        <a:bodyPr/>
        <a:lstStyle/>
        <a:p>
          <a:endParaRPr lang="en-US"/>
        </a:p>
      </dgm:t>
    </dgm:pt>
    <dgm:pt modelId="{DB1652FE-955D-45C0-AE3E-923F0B034FFE}">
      <dgm:prSet phldrT="[Text]"/>
      <dgm:spPr/>
      <dgm:t>
        <a:bodyPr/>
        <a:lstStyle/>
        <a:p>
          <a:r>
            <a:rPr lang="en-US" dirty="0" smtClean="0"/>
            <a:t>(android asset packaging unit)</a:t>
          </a:r>
          <a:endParaRPr lang="en-US" dirty="0"/>
        </a:p>
      </dgm:t>
    </dgm:pt>
    <dgm:pt modelId="{BF358EEB-4771-4E45-9EEE-892BF671A551}" type="parTrans" cxnId="{B687AD61-90F0-42DD-AA67-E7C9A4ECF5DC}">
      <dgm:prSet/>
      <dgm:spPr/>
      <dgm:t>
        <a:bodyPr/>
        <a:lstStyle/>
        <a:p>
          <a:endParaRPr lang="en-US"/>
        </a:p>
      </dgm:t>
    </dgm:pt>
    <dgm:pt modelId="{490B6318-6F1C-45F2-BFC6-9C90165E83C5}" type="sibTrans" cxnId="{B687AD61-90F0-42DD-AA67-E7C9A4ECF5DC}">
      <dgm:prSet/>
      <dgm:spPr/>
      <dgm:t>
        <a:bodyPr/>
        <a:lstStyle/>
        <a:p>
          <a:endParaRPr lang="en-US"/>
        </a:p>
      </dgm:t>
    </dgm:pt>
    <dgm:pt modelId="{7A8A072C-0F45-478E-9E32-A8FC144D554C}">
      <dgm:prSet phldrT="[Text]"/>
      <dgm:spPr/>
      <dgm:t>
        <a:bodyPr/>
        <a:lstStyle/>
        <a:p>
          <a:r>
            <a:rPr lang="en-US" dirty="0" err="1" smtClean="0"/>
            <a:t>aap</a:t>
          </a:r>
          <a:endParaRPr lang="en-US" dirty="0"/>
        </a:p>
      </dgm:t>
    </dgm:pt>
    <dgm:pt modelId="{E0B85B11-1D23-41CB-A018-6D8468A0342E}" type="sibTrans" cxnId="{73BA28EE-D79E-4BC5-AF8E-D76DB0D7BA65}">
      <dgm:prSet/>
      <dgm:spPr/>
      <dgm:t>
        <a:bodyPr/>
        <a:lstStyle/>
        <a:p>
          <a:endParaRPr lang="en-US"/>
        </a:p>
      </dgm:t>
    </dgm:pt>
    <dgm:pt modelId="{D1DEEB5C-B496-49D4-A368-418FC3801911}" type="parTrans" cxnId="{73BA28EE-D79E-4BC5-AF8E-D76DB0D7BA65}">
      <dgm:prSet/>
      <dgm:spPr/>
      <dgm:t>
        <a:bodyPr/>
        <a:lstStyle/>
        <a:p>
          <a:endParaRPr lang="en-US"/>
        </a:p>
      </dgm:t>
    </dgm:pt>
    <dgm:pt modelId="{C320FE3A-3E26-45D1-85CD-3E6B2A24E6E4}" type="pres">
      <dgm:prSet presAssocID="{1F2D561C-E7DB-4E75-AD69-33E496ECBC28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C0E2645-8CA8-4291-A32C-D6E691BFD738}" type="pres">
      <dgm:prSet presAssocID="{1F2D561C-E7DB-4E75-AD69-33E496ECBC28}" presName="arc1" presStyleLbl="node1" presStyleIdx="0" presStyleCnt="4"/>
      <dgm:spPr/>
    </dgm:pt>
    <dgm:pt modelId="{FF88C41E-3679-4926-8622-283DDBA8FD8E}" type="pres">
      <dgm:prSet presAssocID="{1F2D561C-E7DB-4E75-AD69-33E496ECBC28}" presName="arc3" presStyleLbl="node1" presStyleIdx="1" presStyleCnt="4"/>
      <dgm:spPr/>
    </dgm:pt>
    <dgm:pt modelId="{6B2837D7-8868-4425-893A-E71122F280E4}" type="pres">
      <dgm:prSet presAssocID="{1F2D561C-E7DB-4E75-AD69-33E496ECBC28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E1559-A09A-456D-BFF2-416DAE3F477D}" type="pres">
      <dgm:prSet presAssocID="{1F2D561C-E7DB-4E75-AD69-33E496ECBC28}" presName="arc2" presStyleLbl="node1" presStyleIdx="2" presStyleCnt="4"/>
      <dgm:spPr/>
    </dgm:pt>
    <dgm:pt modelId="{EA29275F-CBBB-4F1F-82CC-FF068C46D418}" type="pres">
      <dgm:prSet presAssocID="{1F2D561C-E7DB-4E75-AD69-33E496ECBC28}" presName="arc4" presStyleLbl="node1" presStyleIdx="3" presStyleCnt="4"/>
      <dgm:spPr/>
      <dgm:t>
        <a:bodyPr/>
        <a:lstStyle/>
        <a:p>
          <a:endParaRPr lang="en-US"/>
        </a:p>
      </dgm:t>
    </dgm:pt>
    <dgm:pt modelId="{52FA80CC-CA25-486C-89D7-B5D891F15073}" type="pres">
      <dgm:prSet presAssocID="{1F2D561C-E7DB-4E75-AD69-33E496ECBC28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7D9E1-2522-47DC-8A2A-221DF0871CFD}" type="pres">
      <dgm:prSet presAssocID="{1F2D561C-E7DB-4E75-AD69-33E496ECBC28}" presName="middleComposite" presStyleCnt="0"/>
      <dgm:spPr/>
    </dgm:pt>
    <dgm:pt modelId="{5562ECA0-4BD4-4F63-839A-5F30F580B5E8}" type="pres">
      <dgm:prSet presAssocID="{5E0CF82F-C3B4-4E67-BC60-CBCDC8197DC9}" presName="circ1" presStyleLbl="vennNode1" presStyleIdx="0" presStyleCnt="6"/>
      <dgm:spPr/>
      <dgm:t>
        <a:bodyPr/>
        <a:lstStyle/>
        <a:p>
          <a:endParaRPr lang="en-US"/>
        </a:p>
      </dgm:t>
    </dgm:pt>
    <dgm:pt modelId="{C3865AC8-9873-4DDD-9587-87827D41C374}" type="pres">
      <dgm:prSet presAssocID="{5E0CF82F-C3B4-4E67-BC60-CBCDC8197DC9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FAEAB3B-AE72-4868-AD16-BAFA9A03C074}" type="pres">
      <dgm:prSet presAssocID="{1F2D561C-E7DB-4E75-AD69-33E496ECBC28}" presName="leftComposite" presStyleCnt="0"/>
      <dgm:spPr/>
    </dgm:pt>
    <dgm:pt modelId="{6BAA6AB9-34EA-4847-A01E-7630B54EA499}" type="pres">
      <dgm:prSet presAssocID="{1813AA23-B608-4F2F-A9E0-56E84BD9CB7C}" presName="childText1_1" presStyleLbl="vennNode1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226984A-3F71-427A-BAE1-A6252AB36CD2}" type="pres">
      <dgm:prSet presAssocID="{1813AA23-B608-4F2F-A9E0-56E84BD9CB7C}" presName="ellipse1" presStyleLbl="vennNode1" presStyleIdx="2" presStyleCnt="6"/>
      <dgm:spPr/>
    </dgm:pt>
    <dgm:pt modelId="{53A84E60-02C6-4E54-8888-4942EEE1F450}" type="pres">
      <dgm:prSet presAssocID="{1813AA23-B608-4F2F-A9E0-56E84BD9CB7C}" presName="ellipse2" presStyleLbl="vennNode1" presStyleIdx="3" presStyleCnt="6"/>
      <dgm:spPr/>
    </dgm:pt>
    <dgm:pt modelId="{69A6463D-1A4C-4FEF-86FE-707F466F6C11}" type="pres">
      <dgm:prSet presAssocID="{0FD8A70C-2A64-458B-89F6-3AB7A9A27B71}" presName="childText1_2" presStyleLbl="vennNode1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26B3ADE-D2B2-4A5D-B044-836A5B985CD1}" type="pres">
      <dgm:prSet presAssocID="{0FD8A70C-2A64-458B-89F6-3AB7A9A27B71}" presName="ellipse3" presStyleLbl="vennNode1" presStyleIdx="5" presStyleCnt="6"/>
      <dgm:spPr/>
    </dgm:pt>
    <dgm:pt modelId="{11727BC8-A376-4FE7-ABF6-F83AFDBEC1F8}" type="pres">
      <dgm:prSet presAssocID="{1F2D561C-E7DB-4E75-AD69-33E496ECBC28}" presName="rightChild" presStyleLbl="node2" presStyleIdx="0" presStyleCnt="1" custScaleX="150326" custScaleY="142100" custLinFactNeighborX="23467" custLinFactNeighborY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9B5CFEE-EE2D-4C82-B656-020B54E46FFF}" type="pres">
      <dgm:prSet presAssocID="{1F2D561C-E7DB-4E75-AD69-33E496ECBC28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EC33EF-B023-4189-8A47-76E302C07CCC}" type="presOf" srcId="{1813AA23-B608-4F2F-A9E0-56E84BD9CB7C}" destId="{6BAA6AB9-34EA-4847-A01E-7630B54EA499}" srcOrd="0" destOrd="0" presId="urn:microsoft.com/office/officeart/2009/3/layout/PhasedProcess"/>
    <dgm:cxn modelId="{DA3AA551-F9A7-4915-BCE8-4035A392FEA6}" type="presOf" srcId="{7A8A072C-0F45-478E-9E32-A8FC144D554C}" destId="{52FA80CC-CA25-486C-89D7-B5D891F15073}" srcOrd="0" destOrd="0" presId="urn:microsoft.com/office/officeart/2009/3/layout/PhasedProcess"/>
    <dgm:cxn modelId="{F641106F-892F-4ED0-8E3F-2173D40E295A}" type="presOf" srcId="{1F3AF29B-E673-44D5-AD6A-D2DD74D89271}" destId="{E9B5CFEE-EE2D-4C82-B656-020B54E46FFF}" srcOrd="0" destOrd="0" presId="urn:microsoft.com/office/officeart/2009/3/layout/PhasedProcess"/>
    <dgm:cxn modelId="{A2737909-7E29-4963-9A35-C994C79B73E9}" srcId="{B8B93EC8-71A2-43B1-8769-97A17357E307}" destId="{5E0CF82F-C3B4-4E67-BC60-CBCDC8197DC9}" srcOrd="0" destOrd="0" parTransId="{66A01E25-93A5-4188-8DCE-5F75C8A089ED}" sibTransId="{D28C8B60-A69E-4E89-BB52-EE023A8F4001}"/>
    <dgm:cxn modelId="{06F8C697-99DC-4892-B80B-C85CFA200927}" srcId="{1F3AF29B-E673-44D5-AD6A-D2DD74D89271}" destId="{0FD8A70C-2A64-458B-89F6-3AB7A9A27B71}" srcOrd="1" destOrd="0" parTransId="{0285DE51-3084-4FAB-8BCE-B4FA6870BE0D}" sibTransId="{CD8FB385-92B7-461F-B73F-4A6EE8A56BD6}"/>
    <dgm:cxn modelId="{B9CBF866-D933-4E0E-9981-8EC5B751B65A}" type="presOf" srcId="{5E0CF82F-C3B4-4E67-BC60-CBCDC8197DC9}" destId="{5562ECA0-4BD4-4F63-839A-5F30F580B5E8}" srcOrd="0" destOrd="0" presId="urn:microsoft.com/office/officeart/2009/3/layout/PhasedProcess"/>
    <dgm:cxn modelId="{39A237C5-EFB3-415D-BDC6-2AE1F012A08F}" type="presOf" srcId="{DB1652FE-955D-45C0-AE3E-923F0B034FFE}" destId="{11727BC8-A376-4FE7-ABF6-F83AFDBEC1F8}" srcOrd="0" destOrd="0" presId="urn:microsoft.com/office/officeart/2009/3/layout/PhasedProcess"/>
    <dgm:cxn modelId="{73BA28EE-D79E-4BC5-AF8E-D76DB0D7BA65}" srcId="{1F2D561C-E7DB-4E75-AD69-33E496ECBC28}" destId="{7A8A072C-0F45-478E-9E32-A8FC144D554C}" srcOrd="2" destOrd="0" parTransId="{D1DEEB5C-B496-49D4-A368-418FC3801911}" sibTransId="{E0B85B11-1D23-41CB-A018-6D8468A0342E}"/>
    <dgm:cxn modelId="{259CBAF3-0EE7-416A-9CC6-54B2C81BB9F5}" type="presOf" srcId="{B8B93EC8-71A2-43B1-8769-97A17357E307}" destId="{6B2837D7-8868-4425-893A-E71122F280E4}" srcOrd="0" destOrd="0" presId="urn:microsoft.com/office/officeart/2009/3/layout/PhasedProcess"/>
    <dgm:cxn modelId="{006347F6-1EA1-42BA-A56E-2D6639FB5D05}" type="presOf" srcId="{0FD8A70C-2A64-458B-89F6-3AB7A9A27B71}" destId="{69A6463D-1A4C-4FEF-86FE-707F466F6C11}" srcOrd="0" destOrd="0" presId="urn:microsoft.com/office/officeart/2009/3/layout/PhasedProcess"/>
    <dgm:cxn modelId="{61D89FDA-F21C-4F76-A118-5EB5D48E2CA4}" srcId="{1F2D561C-E7DB-4E75-AD69-33E496ECBC28}" destId="{B8B93EC8-71A2-43B1-8769-97A17357E307}" srcOrd="1" destOrd="0" parTransId="{91DB7EC5-BC42-48C4-B980-3FCA7B043658}" sibTransId="{CF3F4C15-5E0F-4408-9D4C-F306BD498832}"/>
    <dgm:cxn modelId="{AA4B6C95-4AAD-4E03-BA15-01F719C98EC2}" type="presOf" srcId="{1F2D561C-E7DB-4E75-AD69-33E496ECBC28}" destId="{C320FE3A-3E26-45D1-85CD-3E6B2A24E6E4}" srcOrd="0" destOrd="0" presId="urn:microsoft.com/office/officeart/2009/3/layout/PhasedProcess"/>
    <dgm:cxn modelId="{1F89C2A6-50F4-4DBC-8174-46965FF5C23B}" type="presOf" srcId="{5E0CF82F-C3B4-4E67-BC60-CBCDC8197DC9}" destId="{C3865AC8-9873-4DDD-9587-87827D41C374}" srcOrd="1" destOrd="0" presId="urn:microsoft.com/office/officeart/2009/3/layout/PhasedProcess"/>
    <dgm:cxn modelId="{368F6E9F-8AAF-4CA3-A46C-B17129312301}" srcId="{1F2D561C-E7DB-4E75-AD69-33E496ECBC28}" destId="{1F3AF29B-E673-44D5-AD6A-D2DD74D89271}" srcOrd="0" destOrd="0" parTransId="{AF9D7BFD-9789-427B-9BDE-DC1106ABB15C}" sibTransId="{2CD2F2E4-84DD-4C75-B6E4-14B383A42642}"/>
    <dgm:cxn modelId="{964FD1DC-4731-42C2-97F7-680857E3EE1D}" srcId="{1F3AF29B-E673-44D5-AD6A-D2DD74D89271}" destId="{1813AA23-B608-4F2F-A9E0-56E84BD9CB7C}" srcOrd="0" destOrd="0" parTransId="{019E3978-DD3C-4CE4-BFAA-4178452AFE9F}" sibTransId="{8F00C23B-B130-4AC8-AFFD-60EB368C242A}"/>
    <dgm:cxn modelId="{B687AD61-90F0-42DD-AA67-E7C9A4ECF5DC}" srcId="{7A8A072C-0F45-478E-9E32-A8FC144D554C}" destId="{DB1652FE-955D-45C0-AE3E-923F0B034FFE}" srcOrd="0" destOrd="0" parTransId="{BF358EEB-4771-4E45-9EEE-892BF671A551}" sibTransId="{490B6318-6F1C-45F2-BFC6-9C90165E83C5}"/>
    <dgm:cxn modelId="{A9468A6D-285D-450B-9A76-3B12D4EFB577}" type="presParOf" srcId="{C320FE3A-3E26-45D1-85CD-3E6B2A24E6E4}" destId="{1C0E2645-8CA8-4291-A32C-D6E691BFD738}" srcOrd="0" destOrd="0" presId="urn:microsoft.com/office/officeart/2009/3/layout/PhasedProcess"/>
    <dgm:cxn modelId="{6D149C9F-0D11-4E12-B6E7-1E8CE7D457F8}" type="presParOf" srcId="{C320FE3A-3E26-45D1-85CD-3E6B2A24E6E4}" destId="{FF88C41E-3679-4926-8622-283DDBA8FD8E}" srcOrd="1" destOrd="0" presId="urn:microsoft.com/office/officeart/2009/3/layout/PhasedProcess"/>
    <dgm:cxn modelId="{D77C3583-5D8E-4CDC-BCB6-ED78A1D33CE0}" type="presParOf" srcId="{C320FE3A-3E26-45D1-85CD-3E6B2A24E6E4}" destId="{6B2837D7-8868-4425-893A-E71122F280E4}" srcOrd="2" destOrd="0" presId="urn:microsoft.com/office/officeart/2009/3/layout/PhasedProcess"/>
    <dgm:cxn modelId="{04DE1DC7-75DE-44AE-AEFB-017E8455EC04}" type="presParOf" srcId="{C320FE3A-3E26-45D1-85CD-3E6B2A24E6E4}" destId="{EA3E1559-A09A-456D-BFF2-416DAE3F477D}" srcOrd="3" destOrd="0" presId="urn:microsoft.com/office/officeart/2009/3/layout/PhasedProcess"/>
    <dgm:cxn modelId="{6BDF25B6-2607-4123-98AC-3A000FB0421C}" type="presParOf" srcId="{C320FE3A-3E26-45D1-85CD-3E6B2A24E6E4}" destId="{EA29275F-CBBB-4F1F-82CC-FF068C46D418}" srcOrd="4" destOrd="0" presId="urn:microsoft.com/office/officeart/2009/3/layout/PhasedProcess"/>
    <dgm:cxn modelId="{A71EA608-1A50-4BAC-9DC6-6FCCBC464296}" type="presParOf" srcId="{C320FE3A-3E26-45D1-85CD-3E6B2A24E6E4}" destId="{52FA80CC-CA25-486C-89D7-B5D891F15073}" srcOrd="5" destOrd="0" presId="urn:microsoft.com/office/officeart/2009/3/layout/PhasedProcess"/>
    <dgm:cxn modelId="{B5F99DFB-2CA9-402E-878C-C6653B7FEC59}" type="presParOf" srcId="{C320FE3A-3E26-45D1-85CD-3E6B2A24E6E4}" destId="{0CC7D9E1-2522-47DC-8A2A-221DF0871CFD}" srcOrd="6" destOrd="0" presId="urn:microsoft.com/office/officeart/2009/3/layout/PhasedProcess"/>
    <dgm:cxn modelId="{14A4219E-343C-4C2C-9707-C95C89F8D0CB}" type="presParOf" srcId="{0CC7D9E1-2522-47DC-8A2A-221DF0871CFD}" destId="{5562ECA0-4BD4-4F63-839A-5F30F580B5E8}" srcOrd="0" destOrd="0" presId="urn:microsoft.com/office/officeart/2009/3/layout/PhasedProcess"/>
    <dgm:cxn modelId="{F8E9D585-88EF-44EF-9329-A2DBF243D364}" type="presParOf" srcId="{0CC7D9E1-2522-47DC-8A2A-221DF0871CFD}" destId="{C3865AC8-9873-4DDD-9587-87827D41C374}" srcOrd="1" destOrd="0" presId="urn:microsoft.com/office/officeart/2009/3/layout/PhasedProcess"/>
    <dgm:cxn modelId="{B52FA1DB-BA73-4160-8EBE-74F500077D18}" type="presParOf" srcId="{C320FE3A-3E26-45D1-85CD-3E6B2A24E6E4}" destId="{6FAEAB3B-AE72-4868-AD16-BAFA9A03C074}" srcOrd="7" destOrd="0" presId="urn:microsoft.com/office/officeart/2009/3/layout/PhasedProcess"/>
    <dgm:cxn modelId="{EC3BA2CF-777F-4949-8BBB-60AB4165A270}" type="presParOf" srcId="{6FAEAB3B-AE72-4868-AD16-BAFA9A03C074}" destId="{6BAA6AB9-34EA-4847-A01E-7630B54EA499}" srcOrd="0" destOrd="0" presId="urn:microsoft.com/office/officeart/2009/3/layout/PhasedProcess"/>
    <dgm:cxn modelId="{ADCD5F08-5EC8-4D43-B8D6-925CDE49493C}" type="presParOf" srcId="{6FAEAB3B-AE72-4868-AD16-BAFA9A03C074}" destId="{A226984A-3F71-427A-BAE1-A6252AB36CD2}" srcOrd="1" destOrd="0" presId="urn:microsoft.com/office/officeart/2009/3/layout/PhasedProcess"/>
    <dgm:cxn modelId="{8FBF33C7-472C-4A8C-AB51-0DAB002734F5}" type="presParOf" srcId="{6FAEAB3B-AE72-4868-AD16-BAFA9A03C074}" destId="{53A84E60-02C6-4E54-8888-4942EEE1F450}" srcOrd="2" destOrd="0" presId="urn:microsoft.com/office/officeart/2009/3/layout/PhasedProcess"/>
    <dgm:cxn modelId="{5204992D-3E90-4F30-B73E-9A31C4B442C0}" type="presParOf" srcId="{6FAEAB3B-AE72-4868-AD16-BAFA9A03C074}" destId="{69A6463D-1A4C-4FEF-86FE-707F466F6C11}" srcOrd="3" destOrd="0" presId="urn:microsoft.com/office/officeart/2009/3/layout/PhasedProcess"/>
    <dgm:cxn modelId="{DE5C69D8-F995-4684-8E6D-17C12713BB0B}" type="presParOf" srcId="{6FAEAB3B-AE72-4868-AD16-BAFA9A03C074}" destId="{E26B3ADE-D2B2-4A5D-B044-836A5B985CD1}" srcOrd="4" destOrd="0" presId="urn:microsoft.com/office/officeart/2009/3/layout/PhasedProcess"/>
    <dgm:cxn modelId="{174F697C-5833-403F-849A-4AFD39DFCDFD}" type="presParOf" srcId="{C320FE3A-3E26-45D1-85CD-3E6B2A24E6E4}" destId="{11727BC8-A376-4FE7-ABF6-F83AFDBEC1F8}" srcOrd="8" destOrd="0" presId="urn:microsoft.com/office/officeart/2009/3/layout/PhasedProcess"/>
    <dgm:cxn modelId="{C3FDDE07-49D2-459C-8B15-4E7B6907C8B0}" type="presParOf" srcId="{C320FE3A-3E26-45D1-85CD-3E6B2A24E6E4}" destId="{E9B5CFEE-EE2D-4C82-B656-020B54E46FFF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6DA77-EEB8-4A3B-923B-4E62616C83FA}">
      <dsp:nvSpPr>
        <dsp:cNvPr id="0" name=""/>
        <dsp:cNvSpPr/>
      </dsp:nvSpPr>
      <dsp:spPr>
        <a:xfrm>
          <a:off x="33" y="67835"/>
          <a:ext cx="3237874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Windows</a:t>
          </a:r>
          <a:endParaRPr lang="en-US" sz="3300" kern="1200" dirty="0"/>
        </a:p>
      </dsp:txBody>
      <dsp:txXfrm>
        <a:off x="33" y="67835"/>
        <a:ext cx="3237874" cy="950400"/>
      </dsp:txXfrm>
    </dsp:sp>
    <dsp:sp modelId="{7B959B4B-A550-4FCD-A5DB-A9F280FD24B3}">
      <dsp:nvSpPr>
        <dsp:cNvPr id="0" name=""/>
        <dsp:cNvSpPr/>
      </dsp:nvSpPr>
      <dsp:spPr>
        <a:xfrm>
          <a:off x="33" y="1018235"/>
          <a:ext cx="3237874" cy="24005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ram: 8GB recommended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4GB disk space recommended</a:t>
          </a:r>
          <a:endParaRPr lang="en-US" sz="3300" kern="1200" dirty="0"/>
        </a:p>
      </dsp:txBody>
      <dsp:txXfrm>
        <a:off x="33" y="1018235"/>
        <a:ext cx="3237874" cy="2400502"/>
      </dsp:txXfrm>
    </dsp:sp>
    <dsp:sp modelId="{74F0D1DC-6505-47F4-A86B-C4C6C318546B}">
      <dsp:nvSpPr>
        <dsp:cNvPr id="0" name=""/>
        <dsp:cNvSpPr/>
      </dsp:nvSpPr>
      <dsp:spPr>
        <a:xfrm>
          <a:off x="3691211" y="67835"/>
          <a:ext cx="3237874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mac</a:t>
          </a:r>
          <a:endParaRPr lang="en-US" sz="3300" kern="1200" dirty="0"/>
        </a:p>
      </dsp:txBody>
      <dsp:txXfrm>
        <a:off x="3691211" y="67835"/>
        <a:ext cx="3237874" cy="950400"/>
      </dsp:txXfrm>
    </dsp:sp>
    <dsp:sp modelId="{715FEBEA-D898-4D77-952D-4E42B5E9E974}">
      <dsp:nvSpPr>
        <dsp:cNvPr id="0" name=""/>
        <dsp:cNvSpPr/>
      </dsp:nvSpPr>
      <dsp:spPr>
        <a:xfrm>
          <a:off x="3691211" y="1018235"/>
          <a:ext cx="3237874" cy="24005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ram: 8GB recommended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4GB disk space recommended</a:t>
          </a:r>
          <a:endParaRPr lang="en-US" sz="3300" kern="1200" dirty="0"/>
        </a:p>
      </dsp:txBody>
      <dsp:txXfrm>
        <a:off x="3691211" y="1018235"/>
        <a:ext cx="3237874" cy="2400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57AF3-1FF6-4177-88D4-3BA214867440}">
      <dsp:nvSpPr>
        <dsp:cNvPr id="0" name=""/>
        <dsp:cNvSpPr/>
      </dsp:nvSpPr>
      <dsp:spPr>
        <a:xfrm>
          <a:off x="0" y="13061"/>
          <a:ext cx="7163889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Java or </a:t>
          </a:r>
          <a:r>
            <a:rPr lang="en-US" sz="4700" kern="1200" dirty="0" err="1" smtClean="0"/>
            <a:t>Kotlin</a:t>
          </a:r>
          <a:endParaRPr lang="en-US" sz="4700" kern="1200" dirty="0"/>
        </a:p>
      </dsp:txBody>
      <dsp:txXfrm>
        <a:off x="55030" y="68091"/>
        <a:ext cx="7053829" cy="1017235"/>
      </dsp:txXfrm>
    </dsp:sp>
    <dsp:sp modelId="{AC80692A-E437-4FEC-A245-4B618306090A}">
      <dsp:nvSpPr>
        <dsp:cNvPr id="0" name=""/>
        <dsp:cNvSpPr/>
      </dsp:nvSpPr>
      <dsp:spPr>
        <a:xfrm>
          <a:off x="0" y="1134783"/>
          <a:ext cx="7163889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53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dirty="0" smtClean="0"/>
            <a:t>Backend(.java file)</a:t>
          </a:r>
          <a:endParaRPr lang="en-US" sz="3700" kern="1200" dirty="0"/>
        </a:p>
      </dsp:txBody>
      <dsp:txXfrm>
        <a:off x="0" y="1134783"/>
        <a:ext cx="7163889" cy="778320"/>
      </dsp:txXfrm>
    </dsp:sp>
    <dsp:sp modelId="{1FD17786-0D84-4B4E-9F7A-FE2FCCCC5F15}">
      <dsp:nvSpPr>
        <dsp:cNvPr id="0" name=""/>
        <dsp:cNvSpPr/>
      </dsp:nvSpPr>
      <dsp:spPr>
        <a:xfrm>
          <a:off x="0" y="1913103"/>
          <a:ext cx="7163889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Xml</a:t>
          </a:r>
          <a:endParaRPr lang="en-US" sz="4700" kern="1200" dirty="0"/>
        </a:p>
      </dsp:txBody>
      <dsp:txXfrm>
        <a:off x="55030" y="1968133"/>
        <a:ext cx="7053829" cy="1017235"/>
      </dsp:txXfrm>
    </dsp:sp>
    <dsp:sp modelId="{84CB8765-2AA9-4814-9D9A-F6A45943F6C9}">
      <dsp:nvSpPr>
        <dsp:cNvPr id="0" name=""/>
        <dsp:cNvSpPr/>
      </dsp:nvSpPr>
      <dsp:spPr>
        <a:xfrm>
          <a:off x="0" y="3040398"/>
          <a:ext cx="7163889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53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dirty="0" smtClean="0"/>
            <a:t>Frontend(.xml file)</a:t>
          </a:r>
          <a:endParaRPr lang="en-US" sz="3700" kern="1200" dirty="0"/>
        </a:p>
      </dsp:txBody>
      <dsp:txXfrm>
        <a:off x="0" y="3040398"/>
        <a:ext cx="7163889" cy="778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E2645-8CA8-4291-A32C-D6E691BFD738}">
      <dsp:nvSpPr>
        <dsp:cNvPr id="0" name=""/>
        <dsp:cNvSpPr/>
      </dsp:nvSpPr>
      <dsp:spPr>
        <a:xfrm rot="5400000">
          <a:off x="197" y="1431047"/>
          <a:ext cx="2564067" cy="256446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8C41E-3679-4926-8622-283DDBA8FD8E}">
      <dsp:nvSpPr>
        <dsp:cNvPr id="0" name=""/>
        <dsp:cNvSpPr/>
      </dsp:nvSpPr>
      <dsp:spPr>
        <a:xfrm rot="16200000">
          <a:off x="2639147" y="1431047"/>
          <a:ext cx="2564067" cy="256446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837D7-8868-4425-893A-E71122F280E4}">
      <dsp:nvSpPr>
        <dsp:cNvPr id="0" name=""/>
        <dsp:cNvSpPr/>
      </dsp:nvSpPr>
      <dsp:spPr>
        <a:xfrm>
          <a:off x="2942340" y="3658533"/>
          <a:ext cx="1946817" cy="512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Xml files</a:t>
          </a:r>
          <a:endParaRPr lang="en-US" sz="2300" kern="1200" dirty="0"/>
        </a:p>
      </dsp:txBody>
      <dsp:txXfrm>
        <a:off x="2942340" y="3658533"/>
        <a:ext cx="1946817" cy="512977"/>
      </dsp:txXfrm>
    </dsp:sp>
    <dsp:sp modelId="{EA3E1559-A09A-456D-BFF2-416DAE3F477D}">
      <dsp:nvSpPr>
        <dsp:cNvPr id="0" name=""/>
        <dsp:cNvSpPr/>
      </dsp:nvSpPr>
      <dsp:spPr>
        <a:xfrm rot="5400000">
          <a:off x="2556898" y="1431047"/>
          <a:ext cx="2564067" cy="256446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9275F-CBBB-4F1F-82CC-FF068C46D418}">
      <dsp:nvSpPr>
        <dsp:cNvPr id="0" name=""/>
        <dsp:cNvSpPr/>
      </dsp:nvSpPr>
      <dsp:spPr>
        <a:xfrm rot="16200000">
          <a:off x="5195073" y="1431047"/>
          <a:ext cx="2564067" cy="256446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A80CC-CA25-486C-89D7-B5D891F15073}">
      <dsp:nvSpPr>
        <dsp:cNvPr id="0" name=""/>
        <dsp:cNvSpPr/>
      </dsp:nvSpPr>
      <dsp:spPr>
        <a:xfrm>
          <a:off x="5311266" y="3658533"/>
          <a:ext cx="1946817" cy="512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aap</a:t>
          </a:r>
          <a:endParaRPr lang="en-US" sz="2300" kern="1200" dirty="0"/>
        </a:p>
      </dsp:txBody>
      <dsp:txXfrm>
        <a:off x="5311266" y="3658533"/>
        <a:ext cx="1946817" cy="512977"/>
      </dsp:txXfrm>
    </dsp:sp>
    <dsp:sp modelId="{5562ECA0-4BD4-4F63-839A-5F30F580B5E8}">
      <dsp:nvSpPr>
        <dsp:cNvPr id="0" name=""/>
        <dsp:cNvSpPr/>
      </dsp:nvSpPr>
      <dsp:spPr>
        <a:xfrm>
          <a:off x="2990765" y="1854616"/>
          <a:ext cx="1799532" cy="17995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Image files</a:t>
          </a:r>
          <a:endParaRPr lang="en-US" sz="2300" kern="1200" dirty="0"/>
        </a:p>
      </dsp:txBody>
      <dsp:txXfrm>
        <a:off x="3350672" y="2034569"/>
        <a:ext cx="1079719" cy="1439626"/>
      </dsp:txXfrm>
    </dsp:sp>
    <dsp:sp modelId="{6BAA6AB9-34EA-4847-A01E-7630B54EA499}">
      <dsp:nvSpPr>
        <dsp:cNvPr id="0" name=""/>
        <dsp:cNvSpPr/>
      </dsp:nvSpPr>
      <dsp:spPr>
        <a:xfrm>
          <a:off x="859618" y="1748841"/>
          <a:ext cx="858825" cy="8587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.class file</a:t>
          </a:r>
          <a:endParaRPr lang="en-US" sz="1100" kern="1200" dirty="0"/>
        </a:p>
      </dsp:txBody>
      <dsp:txXfrm>
        <a:off x="985390" y="1874598"/>
        <a:ext cx="607281" cy="607207"/>
      </dsp:txXfrm>
    </dsp:sp>
    <dsp:sp modelId="{A226984A-3F71-427A-BAE1-A6252AB36CD2}">
      <dsp:nvSpPr>
        <dsp:cNvPr id="0" name=""/>
        <dsp:cNvSpPr/>
      </dsp:nvSpPr>
      <dsp:spPr>
        <a:xfrm>
          <a:off x="542932" y="2466761"/>
          <a:ext cx="421682" cy="42164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3A84E60-02C6-4E54-8888-4942EEE1F450}">
      <dsp:nvSpPr>
        <dsp:cNvPr id="0" name=""/>
        <dsp:cNvSpPr/>
      </dsp:nvSpPr>
      <dsp:spPr>
        <a:xfrm>
          <a:off x="1788781" y="1917842"/>
          <a:ext cx="245330" cy="2454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9A6463D-1A4C-4FEF-86FE-707F466F6C11}">
      <dsp:nvSpPr>
        <dsp:cNvPr id="0" name=""/>
        <dsp:cNvSpPr/>
      </dsp:nvSpPr>
      <dsp:spPr>
        <a:xfrm>
          <a:off x="1383068" y="2497436"/>
          <a:ext cx="858825" cy="8587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Java compiler</a:t>
          </a:r>
          <a:endParaRPr lang="en-US" sz="1100" kern="1200" dirty="0"/>
        </a:p>
      </dsp:txBody>
      <dsp:txXfrm>
        <a:off x="1508840" y="2623193"/>
        <a:ext cx="607281" cy="607207"/>
      </dsp:txXfrm>
    </dsp:sp>
    <dsp:sp modelId="{E26B3ADE-D2B2-4A5D-B044-836A5B985CD1}">
      <dsp:nvSpPr>
        <dsp:cNvPr id="0" name=""/>
        <dsp:cNvSpPr/>
      </dsp:nvSpPr>
      <dsp:spPr>
        <a:xfrm>
          <a:off x="1472944" y="3408745"/>
          <a:ext cx="245330" cy="2454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1727BC8-A376-4FE7-ABF6-F83AFDBEC1F8}">
      <dsp:nvSpPr>
        <dsp:cNvPr id="0" name=""/>
        <dsp:cNvSpPr/>
      </dsp:nvSpPr>
      <dsp:spPr>
        <a:xfrm>
          <a:off x="5507009" y="1646034"/>
          <a:ext cx="2251210" cy="2127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(android asset packaging unit)</a:t>
          </a:r>
          <a:endParaRPr lang="en-US" sz="2200" kern="1200" dirty="0"/>
        </a:p>
      </dsp:txBody>
      <dsp:txXfrm>
        <a:off x="5836691" y="1957619"/>
        <a:ext cx="1591846" cy="1504467"/>
      </dsp:txXfrm>
    </dsp:sp>
    <dsp:sp modelId="{E9B5CFEE-EE2D-4C82-B656-020B54E46FFF}">
      <dsp:nvSpPr>
        <dsp:cNvPr id="0" name=""/>
        <dsp:cNvSpPr/>
      </dsp:nvSpPr>
      <dsp:spPr>
        <a:xfrm>
          <a:off x="481854" y="3658533"/>
          <a:ext cx="1946817" cy="512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.java files</a:t>
          </a:r>
          <a:endParaRPr lang="en-US" sz="2300" kern="1200" dirty="0"/>
        </a:p>
      </dsp:txBody>
      <dsp:txXfrm>
        <a:off x="481854" y="3658533"/>
        <a:ext cx="1946817" cy="512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B753116-202D-4468-96B5-7F2BCB030C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8549B42E-9B01-4477-BCCE-00F363C0FB04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20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3116-202D-4468-96B5-7F2BCB030C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B42E-9B01-4477-BCCE-00F363C0F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53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B753116-202D-4468-96B5-7F2BCB030C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8549B42E-9B01-4477-BCCE-00F363C0FB0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76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3116-202D-4468-96B5-7F2BCB030C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B42E-9B01-4477-BCCE-00F363C0F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0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B753116-202D-4468-96B5-7F2BCB030C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549B42E-9B01-4477-BCCE-00F363C0FB0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05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3116-202D-4468-96B5-7F2BCB030C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B42E-9B01-4477-BCCE-00F363C0F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3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3116-202D-4468-96B5-7F2BCB030C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B42E-9B01-4477-BCCE-00F363C0F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32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3116-202D-4468-96B5-7F2BCB030C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B42E-9B01-4477-BCCE-00F363C0F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7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3116-202D-4468-96B5-7F2BCB030C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B42E-9B01-4477-BCCE-00F363C0F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2237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B753116-202D-4468-96B5-7F2BCB030C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8549B42E-9B01-4477-BCCE-00F363C0F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27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B753116-202D-4468-96B5-7F2BCB030C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8549B42E-9B01-4477-BCCE-00F363C0F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B753116-202D-4468-96B5-7F2BCB030C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549B42E-9B01-4477-BCCE-00F363C0FB0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3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090933"/>
          </a:xfrm>
        </p:spPr>
        <p:txBody>
          <a:bodyPr>
            <a:normAutofit/>
          </a:bodyPr>
          <a:lstStyle/>
          <a:p>
            <a:r>
              <a:rPr lang="en-IN" dirty="0" smtClean="0"/>
              <a:t>Android Studio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1907178"/>
            <a:ext cx="3793678" cy="4075960"/>
          </a:xfrm>
        </p:spPr>
        <p:txBody>
          <a:bodyPr>
            <a:normAutofit/>
          </a:bodyPr>
          <a:lstStyle/>
          <a:p>
            <a:r>
              <a:rPr lang="en-IN" dirty="0"/>
              <a:t>official integrated development environment for Google's Android operating system, built on </a:t>
            </a:r>
            <a:r>
              <a:rPr lang="en-IN" dirty="0" err="1"/>
              <a:t>JetBrains</a:t>
            </a:r>
            <a:r>
              <a:rPr lang="en-IN" dirty="0"/>
              <a:t>' IntelliJ IDEA software and designed specifically for Android development.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29" y="1285124"/>
            <a:ext cx="3921510" cy="39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609" y="503031"/>
            <a:ext cx="4081054" cy="6465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Feature page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96" y="1345474"/>
            <a:ext cx="2848618" cy="5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8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591" y="458238"/>
            <a:ext cx="5008517" cy="881632"/>
          </a:xfrm>
        </p:spPr>
        <p:txBody>
          <a:bodyPr/>
          <a:lstStyle/>
          <a:p>
            <a:r>
              <a:rPr lang="en-IN" dirty="0" smtClean="0"/>
              <a:t>Attendance page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661" y="1339870"/>
            <a:ext cx="3336324" cy="551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203" y="424654"/>
            <a:ext cx="5922917" cy="790192"/>
          </a:xfrm>
        </p:spPr>
        <p:txBody>
          <a:bodyPr/>
          <a:lstStyle/>
          <a:p>
            <a:r>
              <a:rPr lang="en-IN" dirty="0" smtClean="0"/>
              <a:t>View attendance page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355" y="1214846"/>
            <a:ext cx="3310908" cy="5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8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Database- </a:t>
            </a:r>
            <a:r>
              <a:rPr lang="en-IN" dirty="0" err="1" smtClean="0"/>
              <a:t>Sqlite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Specially designed for applications for android </a:t>
            </a:r>
          </a:p>
          <a:p>
            <a:r>
              <a:rPr lang="en-IN" dirty="0" smtClean="0"/>
              <a:t>Works on the same principle of </a:t>
            </a:r>
            <a:r>
              <a:rPr lang="en-IN" dirty="0" err="1" smtClean="0"/>
              <a:t>Sql</a:t>
            </a:r>
            <a:r>
              <a:rPr lang="en-IN" dirty="0" smtClean="0"/>
              <a:t>.</a:t>
            </a:r>
          </a:p>
          <a:p>
            <a:r>
              <a:rPr lang="en-IN" dirty="0" smtClean="0"/>
              <a:t>Can handle small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19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206" y="904522"/>
            <a:ext cx="8770571" cy="1560716"/>
          </a:xfrm>
        </p:spPr>
        <p:txBody>
          <a:bodyPr/>
          <a:lstStyle/>
          <a:p>
            <a:r>
              <a:rPr lang="en-IN" dirty="0" smtClean="0"/>
              <a:t>Thank you , any queries?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9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896" y="1156173"/>
            <a:ext cx="9088483" cy="12735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are the software requirements?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70808" y="159042"/>
            <a:ext cx="8770571" cy="1290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</a:t>
            </a:r>
            <a:r>
              <a:rPr lang="en-IN" dirty="0" smtClean="0"/>
              <a:t>hy to learn Android studio? 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80069649"/>
              </p:ext>
            </p:extLst>
          </p:nvPr>
        </p:nvGraphicFramePr>
        <p:xfrm>
          <a:off x="2332577" y="2677886"/>
          <a:ext cx="6929120" cy="3486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430" y="0"/>
            <a:ext cx="12520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260455"/>
          </a:xfrm>
        </p:spPr>
        <p:txBody>
          <a:bodyPr/>
          <a:lstStyle/>
          <a:p>
            <a:r>
              <a:rPr lang="en-IN" dirty="0" smtClean="0"/>
              <a:t>How to use?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51919367"/>
              </p:ext>
            </p:extLst>
          </p:nvPr>
        </p:nvGraphicFramePr>
        <p:xfrm>
          <a:off x="1640477" y="2534194"/>
          <a:ext cx="7163889" cy="3826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02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of any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38375" y="2481263"/>
            <a:ext cx="9953625" cy="3608387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Activity</a:t>
            </a:r>
          </a:p>
          <a:p>
            <a:r>
              <a:rPr lang="en-IN" sz="3200" b="1" dirty="0" smtClean="0"/>
              <a:t>Services</a:t>
            </a:r>
          </a:p>
          <a:p>
            <a:r>
              <a:rPr lang="en-IN" sz="3200" b="1" dirty="0" smtClean="0"/>
              <a:t>Content provider</a:t>
            </a:r>
          </a:p>
          <a:p>
            <a:r>
              <a:rPr lang="en-IN" sz="3200" b="1" dirty="0" smtClean="0"/>
              <a:t>Broadcast receivers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63189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6706689" cy="1325769"/>
          </a:xfrm>
        </p:spPr>
        <p:txBody>
          <a:bodyPr/>
          <a:lstStyle/>
          <a:p>
            <a:r>
              <a:rPr lang="en-IN" dirty="0" smtClean="0"/>
              <a:t>Activity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2037806"/>
            <a:ext cx="4042570" cy="4180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2243737"/>
            <a:ext cx="2114988" cy="3768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648" y="1894114"/>
            <a:ext cx="2402269" cy="45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4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9093661"/>
              </p:ext>
            </p:extLst>
          </p:nvPr>
        </p:nvGraphicFramePr>
        <p:xfrm>
          <a:off x="1123406" y="144901"/>
          <a:ext cx="7759338" cy="5602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657331" y="2248425"/>
            <a:ext cx="1304545" cy="1304309"/>
            <a:chOff x="4819383" y="1435946"/>
            <a:chExt cx="1304545" cy="1304309"/>
          </a:xfrm>
        </p:grpSpPr>
        <p:sp>
          <p:nvSpPr>
            <p:cNvPr id="7" name="Oval 6"/>
            <p:cNvSpPr/>
            <p:nvPr/>
          </p:nvSpPr>
          <p:spPr>
            <a:xfrm>
              <a:off x="4819383" y="1435946"/>
              <a:ext cx="1304545" cy="130430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 txBox="1"/>
            <p:nvPr/>
          </p:nvSpPr>
          <p:spPr>
            <a:xfrm>
              <a:off x="5010429" y="1626958"/>
              <a:ext cx="922453" cy="922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smtClean="0"/>
                <a:t>.</a:t>
              </a:r>
              <a:r>
                <a:rPr lang="en-US" sz="3100" kern="1200" dirty="0" err="1" smtClean="0"/>
                <a:t>apk</a:t>
              </a:r>
              <a:endParaRPr lang="en-US" sz="3100" kern="12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08" y="1245392"/>
            <a:ext cx="7189336" cy="3003051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8797066" y="2644726"/>
            <a:ext cx="669219" cy="716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1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802" y="2658402"/>
            <a:ext cx="8770571" cy="1560716"/>
          </a:xfrm>
        </p:spPr>
        <p:txBody>
          <a:bodyPr/>
          <a:lstStyle/>
          <a:p>
            <a:r>
              <a:rPr lang="en-IN" dirty="0" smtClean="0"/>
              <a:t>Project Demonstration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8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1621002"/>
            <a:ext cx="2547728" cy="52369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00798" y="646722"/>
            <a:ext cx="5805351" cy="6073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Login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47563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136</TotalTime>
  <Words>143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Schoolbook</vt:lpstr>
      <vt:lpstr>Corbel</vt:lpstr>
      <vt:lpstr>Feathered</vt:lpstr>
      <vt:lpstr>Android Studio </vt:lpstr>
      <vt:lpstr>What are the software requirements? </vt:lpstr>
      <vt:lpstr>PowerPoint Presentation</vt:lpstr>
      <vt:lpstr>How to use?</vt:lpstr>
      <vt:lpstr>Components of any application</vt:lpstr>
      <vt:lpstr>Activity</vt:lpstr>
      <vt:lpstr>PowerPoint Presentation</vt:lpstr>
      <vt:lpstr>Project Demonstration</vt:lpstr>
      <vt:lpstr>Login page</vt:lpstr>
      <vt:lpstr>Feature page</vt:lpstr>
      <vt:lpstr>Attendance page</vt:lpstr>
      <vt:lpstr>View attendance page</vt:lpstr>
      <vt:lpstr>Database- Sqlite</vt:lpstr>
      <vt:lpstr>Thank you , any queries?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</dc:title>
  <dc:creator>raghav aggarwal</dc:creator>
  <cp:lastModifiedBy>raghav aggarwal</cp:lastModifiedBy>
  <cp:revision>15</cp:revision>
  <dcterms:created xsi:type="dcterms:W3CDTF">2019-07-28T06:17:54Z</dcterms:created>
  <dcterms:modified xsi:type="dcterms:W3CDTF">2019-11-07T09:28:44Z</dcterms:modified>
</cp:coreProperties>
</file>