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7CEEC-8383-4727-B08A-D91D9906B4A2}" v="14" dt="2022-05-29T06:06:38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Pathak" userId="a3ca8fee-364e-4c70-b735-9c16f49fc918" providerId="ADAL" clId="{2427CEEC-8383-4727-B08A-D91D9906B4A2}"/>
    <pc:docChg chg="undo custSel addSld modSld">
      <pc:chgData name="Nitin Pathak" userId="a3ca8fee-364e-4c70-b735-9c16f49fc918" providerId="ADAL" clId="{2427CEEC-8383-4727-B08A-D91D9906B4A2}" dt="2022-05-29T06:10:14.959" v="2089" actId="20577"/>
      <pc:docMkLst>
        <pc:docMk/>
      </pc:docMkLst>
      <pc:sldChg chg="modSp mod">
        <pc:chgData name="Nitin Pathak" userId="a3ca8fee-364e-4c70-b735-9c16f49fc918" providerId="ADAL" clId="{2427CEEC-8383-4727-B08A-D91D9906B4A2}" dt="2022-05-29T06:01:31.269" v="1807" actId="14100"/>
        <pc:sldMkLst>
          <pc:docMk/>
          <pc:sldMk cId="116860898" sldId="256"/>
        </pc:sldMkLst>
        <pc:spChg chg="mod">
          <ac:chgData name="Nitin Pathak" userId="a3ca8fee-364e-4c70-b735-9c16f49fc918" providerId="ADAL" clId="{2427CEEC-8383-4727-B08A-D91D9906B4A2}" dt="2022-05-29T06:01:31.269" v="1807" actId="14100"/>
          <ac:spMkLst>
            <pc:docMk/>
            <pc:sldMk cId="116860898" sldId="256"/>
            <ac:spMk id="3" creationId="{6801C6EB-AB06-B9FC-6F6D-EF2E605E934E}"/>
          </ac:spMkLst>
        </pc:spChg>
      </pc:sldChg>
      <pc:sldChg chg="modSp mod">
        <pc:chgData name="Nitin Pathak" userId="a3ca8fee-364e-4c70-b735-9c16f49fc918" providerId="ADAL" clId="{2427CEEC-8383-4727-B08A-D91D9906B4A2}" dt="2022-05-29T05:37:19.894" v="938" actId="1035"/>
        <pc:sldMkLst>
          <pc:docMk/>
          <pc:sldMk cId="2507649015" sldId="257"/>
        </pc:sldMkLst>
        <pc:spChg chg="mod">
          <ac:chgData name="Nitin Pathak" userId="a3ca8fee-364e-4c70-b735-9c16f49fc918" providerId="ADAL" clId="{2427CEEC-8383-4727-B08A-D91D9906B4A2}" dt="2022-05-29T05:37:19.894" v="938" actId="1035"/>
          <ac:spMkLst>
            <pc:docMk/>
            <pc:sldMk cId="2507649015" sldId="257"/>
            <ac:spMk id="2" creationId="{417823E7-1535-9B3D-0D40-FCBFB034898A}"/>
          </ac:spMkLst>
        </pc:spChg>
        <pc:picChg chg="mod">
          <ac:chgData name="Nitin Pathak" userId="a3ca8fee-364e-4c70-b735-9c16f49fc918" providerId="ADAL" clId="{2427CEEC-8383-4727-B08A-D91D9906B4A2}" dt="2022-05-29T05:36:52.714" v="884" actId="1038"/>
          <ac:picMkLst>
            <pc:docMk/>
            <pc:sldMk cId="2507649015" sldId="257"/>
            <ac:picMk id="5" creationId="{4C805CA1-A189-927A-34D9-097ECFF8FBEF}"/>
          </ac:picMkLst>
        </pc:picChg>
      </pc:sldChg>
      <pc:sldChg chg="modSp mod">
        <pc:chgData name="Nitin Pathak" userId="a3ca8fee-364e-4c70-b735-9c16f49fc918" providerId="ADAL" clId="{2427CEEC-8383-4727-B08A-D91D9906B4A2}" dt="2022-05-29T05:37:08.936" v="921" actId="1036"/>
        <pc:sldMkLst>
          <pc:docMk/>
          <pc:sldMk cId="853702415" sldId="258"/>
        </pc:sldMkLst>
        <pc:spChg chg="mod">
          <ac:chgData name="Nitin Pathak" userId="a3ca8fee-364e-4c70-b735-9c16f49fc918" providerId="ADAL" clId="{2427CEEC-8383-4727-B08A-D91D9906B4A2}" dt="2022-05-29T05:37:08.936" v="921" actId="1036"/>
          <ac:spMkLst>
            <pc:docMk/>
            <pc:sldMk cId="853702415" sldId="258"/>
            <ac:spMk id="2" creationId="{FDA7BCC5-C42E-497F-D103-4B05B86FB9D9}"/>
          </ac:spMkLst>
        </pc:spChg>
        <pc:picChg chg="mod">
          <ac:chgData name="Nitin Pathak" userId="a3ca8fee-364e-4c70-b735-9c16f49fc918" providerId="ADAL" clId="{2427CEEC-8383-4727-B08A-D91D9906B4A2}" dt="2022-05-29T05:37:01.972" v="900" actId="1038"/>
          <ac:picMkLst>
            <pc:docMk/>
            <pc:sldMk cId="853702415" sldId="258"/>
            <ac:picMk id="5" creationId="{CA64EDCC-68E7-36CC-079E-8FBA5DA2E0C3}"/>
          </ac:picMkLst>
        </pc:picChg>
      </pc:sldChg>
      <pc:sldChg chg="addSp delSp modSp mod">
        <pc:chgData name="Nitin Pathak" userId="a3ca8fee-364e-4c70-b735-9c16f49fc918" providerId="ADAL" clId="{2427CEEC-8383-4727-B08A-D91D9906B4A2}" dt="2022-05-29T05:27:05.429" v="291" actId="20577"/>
        <pc:sldMkLst>
          <pc:docMk/>
          <pc:sldMk cId="2132415761" sldId="259"/>
        </pc:sldMkLst>
        <pc:spChg chg="add del mod">
          <ac:chgData name="Nitin Pathak" userId="a3ca8fee-364e-4c70-b735-9c16f49fc918" providerId="ADAL" clId="{2427CEEC-8383-4727-B08A-D91D9906B4A2}" dt="2022-05-29T05:25:55.428" v="197" actId="478"/>
          <ac:spMkLst>
            <pc:docMk/>
            <pc:sldMk cId="2132415761" sldId="259"/>
            <ac:spMk id="3" creationId="{3C213D90-88DB-EF06-21A1-A4ABA85883FE}"/>
          </ac:spMkLst>
        </pc:spChg>
        <pc:spChg chg="mod">
          <ac:chgData name="Nitin Pathak" userId="a3ca8fee-364e-4c70-b735-9c16f49fc918" providerId="ADAL" clId="{2427CEEC-8383-4727-B08A-D91D9906B4A2}" dt="2022-05-29T05:27:05.429" v="291" actId="20577"/>
          <ac:spMkLst>
            <pc:docMk/>
            <pc:sldMk cId="2132415761" sldId="259"/>
            <ac:spMk id="5" creationId="{56E4FE9B-87D4-E9CA-B50B-909016CB9B9B}"/>
          </ac:spMkLst>
        </pc:spChg>
        <pc:spChg chg="add del mod">
          <ac:chgData name="Nitin Pathak" userId="a3ca8fee-364e-4c70-b735-9c16f49fc918" providerId="ADAL" clId="{2427CEEC-8383-4727-B08A-D91D9906B4A2}" dt="2022-05-29T05:25:42.151" v="194" actId="478"/>
          <ac:spMkLst>
            <pc:docMk/>
            <pc:sldMk cId="2132415761" sldId="259"/>
            <ac:spMk id="6" creationId="{454CEAF0-E3BD-9D95-164D-C99893713A88}"/>
          </ac:spMkLst>
        </pc:spChg>
        <pc:spChg chg="add del mod">
          <ac:chgData name="Nitin Pathak" userId="a3ca8fee-364e-4c70-b735-9c16f49fc918" providerId="ADAL" clId="{2427CEEC-8383-4727-B08A-D91D9906B4A2}" dt="2022-05-29T05:26:02.365" v="198" actId="478"/>
          <ac:spMkLst>
            <pc:docMk/>
            <pc:sldMk cId="2132415761" sldId="259"/>
            <ac:spMk id="8" creationId="{C60806A1-EE15-F05D-7BF5-1ED6CEF6EEDD}"/>
          </ac:spMkLst>
        </pc:spChg>
      </pc:sldChg>
      <pc:sldChg chg="modSp new mod">
        <pc:chgData name="Nitin Pathak" userId="a3ca8fee-364e-4c70-b735-9c16f49fc918" providerId="ADAL" clId="{2427CEEC-8383-4727-B08A-D91D9906B4A2}" dt="2022-05-29T05:37:28.738" v="954" actId="1035"/>
        <pc:sldMkLst>
          <pc:docMk/>
          <pc:sldMk cId="1841360529" sldId="260"/>
        </pc:sldMkLst>
        <pc:spChg chg="mod">
          <ac:chgData name="Nitin Pathak" userId="a3ca8fee-364e-4c70-b735-9c16f49fc918" providerId="ADAL" clId="{2427CEEC-8383-4727-B08A-D91D9906B4A2}" dt="2022-05-29T05:37:28.738" v="954" actId="1035"/>
          <ac:spMkLst>
            <pc:docMk/>
            <pc:sldMk cId="1841360529" sldId="260"/>
            <ac:spMk id="2" creationId="{1B0C903E-1D74-4C12-71A3-1723D7C8138B}"/>
          </ac:spMkLst>
        </pc:spChg>
        <pc:spChg chg="mod">
          <ac:chgData name="Nitin Pathak" userId="a3ca8fee-364e-4c70-b735-9c16f49fc918" providerId="ADAL" clId="{2427CEEC-8383-4727-B08A-D91D9906B4A2}" dt="2022-05-29T05:34:19.612" v="736" actId="20577"/>
          <ac:spMkLst>
            <pc:docMk/>
            <pc:sldMk cId="1841360529" sldId="260"/>
            <ac:spMk id="3" creationId="{41403A29-9794-DC1B-1DE2-CA0B59C8E03F}"/>
          </ac:spMkLst>
        </pc:spChg>
      </pc:sldChg>
      <pc:sldChg chg="modSp new mod">
        <pc:chgData name="Nitin Pathak" userId="a3ca8fee-364e-4c70-b735-9c16f49fc918" providerId="ADAL" clId="{2427CEEC-8383-4727-B08A-D91D9906B4A2}" dt="2022-05-29T05:37:39.470" v="971" actId="1035"/>
        <pc:sldMkLst>
          <pc:docMk/>
          <pc:sldMk cId="1435215558" sldId="261"/>
        </pc:sldMkLst>
        <pc:spChg chg="mod">
          <ac:chgData name="Nitin Pathak" userId="a3ca8fee-364e-4c70-b735-9c16f49fc918" providerId="ADAL" clId="{2427CEEC-8383-4727-B08A-D91D9906B4A2}" dt="2022-05-29T05:37:39.470" v="971" actId="1035"/>
          <ac:spMkLst>
            <pc:docMk/>
            <pc:sldMk cId="1435215558" sldId="261"/>
            <ac:spMk id="2" creationId="{1DD8E12C-96C1-CD99-2C47-EE65B1E863CF}"/>
          </ac:spMkLst>
        </pc:spChg>
        <pc:spChg chg="mod">
          <ac:chgData name="Nitin Pathak" userId="a3ca8fee-364e-4c70-b735-9c16f49fc918" providerId="ADAL" clId="{2427CEEC-8383-4727-B08A-D91D9906B4A2}" dt="2022-05-29T05:36:28.808" v="836" actId="20577"/>
          <ac:spMkLst>
            <pc:docMk/>
            <pc:sldMk cId="1435215558" sldId="261"/>
            <ac:spMk id="3" creationId="{7771984F-E010-8C7D-267F-E245AB7BC1ED}"/>
          </ac:spMkLst>
        </pc:spChg>
      </pc:sldChg>
      <pc:sldChg chg="modSp new mod">
        <pc:chgData name="Nitin Pathak" userId="a3ca8fee-364e-4c70-b735-9c16f49fc918" providerId="ADAL" clId="{2427CEEC-8383-4727-B08A-D91D9906B4A2}" dt="2022-05-29T05:43:26.501" v="1139" actId="20577"/>
        <pc:sldMkLst>
          <pc:docMk/>
          <pc:sldMk cId="3210179218" sldId="262"/>
        </pc:sldMkLst>
        <pc:spChg chg="mod">
          <ac:chgData name="Nitin Pathak" userId="a3ca8fee-364e-4c70-b735-9c16f49fc918" providerId="ADAL" clId="{2427CEEC-8383-4727-B08A-D91D9906B4A2}" dt="2022-05-29T05:37:52.710" v="987" actId="20577"/>
          <ac:spMkLst>
            <pc:docMk/>
            <pc:sldMk cId="3210179218" sldId="262"/>
            <ac:spMk id="2" creationId="{BED7DD9E-2E5C-C242-0F4A-4B9C31DDEAC6}"/>
          </ac:spMkLst>
        </pc:spChg>
        <pc:spChg chg="mod">
          <ac:chgData name="Nitin Pathak" userId="a3ca8fee-364e-4c70-b735-9c16f49fc918" providerId="ADAL" clId="{2427CEEC-8383-4727-B08A-D91D9906B4A2}" dt="2022-05-29T05:43:26.501" v="1139" actId="20577"/>
          <ac:spMkLst>
            <pc:docMk/>
            <pc:sldMk cId="3210179218" sldId="262"/>
            <ac:spMk id="3" creationId="{CAF124B1-3998-9636-0DDB-6861ED59C746}"/>
          </ac:spMkLst>
        </pc:spChg>
      </pc:sldChg>
      <pc:sldChg chg="modSp new mod">
        <pc:chgData name="Nitin Pathak" userId="a3ca8fee-364e-4c70-b735-9c16f49fc918" providerId="ADAL" clId="{2427CEEC-8383-4727-B08A-D91D9906B4A2}" dt="2022-05-29T06:03:11.233" v="1864" actId="20577"/>
        <pc:sldMkLst>
          <pc:docMk/>
          <pc:sldMk cId="2402223122" sldId="263"/>
        </pc:sldMkLst>
        <pc:spChg chg="mod">
          <ac:chgData name="Nitin Pathak" userId="a3ca8fee-364e-4c70-b735-9c16f49fc918" providerId="ADAL" clId="{2427CEEC-8383-4727-B08A-D91D9906B4A2}" dt="2022-05-29T06:03:00.454" v="1862" actId="20577"/>
          <ac:spMkLst>
            <pc:docMk/>
            <pc:sldMk cId="2402223122" sldId="263"/>
            <ac:spMk id="2" creationId="{424421DC-13EA-ED28-B124-BC9EB06D7776}"/>
          </ac:spMkLst>
        </pc:spChg>
        <pc:spChg chg="mod">
          <ac:chgData name="Nitin Pathak" userId="a3ca8fee-364e-4c70-b735-9c16f49fc918" providerId="ADAL" clId="{2427CEEC-8383-4727-B08A-D91D9906B4A2}" dt="2022-05-29T06:03:11.233" v="1864" actId="20577"/>
          <ac:spMkLst>
            <pc:docMk/>
            <pc:sldMk cId="2402223122" sldId="263"/>
            <ac:spMk id="3" creationId="{6083AAF6-115A-59EC-13E8-E487811B44B0}"/>
          </ac:spMkLst>
        </pc:spChg>
      </pc:sldChg>
      <pc:sldChg chg="modSp new mod">
        <pc:chgData name="Nitin Pathak" userId="a3ca8fee-364e-4c70-b735-9c16f49fc918" providerId="ADAL" clId="{2427CEEC-8383-4727-B08A-D91D9906B4A2}" dt="2022-05-29T05:51:54.293" v="1534" actId="14100"/>
        <pc:sldMkLst>
          <pc:docMk/>
          <pc:sldMk cId="1206407880" sldId="264"/>
        </pc:sldMkLst>
        <pc:spChg chg="mod">
          <ac:chgData name="Nitin Pathak" userId="a3ca8fee-364e-4c70-b735-9c16f49fc918" providerId="ADAL" clId="{2427CEEC-8383-4727-B08A-D91D9906B4A2}" dt="2022-05-29T05:47:56.037" v="1309" actId="20577"/>
          <ac:spMkLst>
            <pc:docMk/>
            <pc:sldMk cId="1206407880" sldId="264"/>
            <ac:spMk id="2" creationId="{AFD4A1B6-ADE6-9394-0198-C3B989922B89}"/>
          </ac:spMkLst>
        </pc:spChg>
        <pc:spChg chg="mod">
          <ac:chgData name="Nitin Pathak" userId="a3ca8fee-364e-4c70-b735-9c16f49fc918" providerId="ADAL" clId="{2427CEEC-8383-4727-B08A-D91D9906B4A2}" dt="2022-05-29T05:51:54.293" v="1534" actId="14100"/>
          <ac:spMkLst>
            <pc:docMk/>
            <pc:sldMk cId="1206407880" sldId="264"/>
            <ac:spMk id="3" creationId="{A8263178-49D2-C21C-8E00-8E4347983EA5}"/>
          </ac:spMkLst>
        </pc:spChg>
      </pc:sldChg>
      <pc:sldChg chg="addSp delSp modSp new mod">
        <pc:chgData name="Nitin Pathak" userId="a3ca8fee-364e-4c70-b735-9c16f49fc918" providerId="ADAL" clId="{2427CEEC-8383-4727-B08A-D91D9906B4A2}" dt="2022-05-29T05:56:40.346" v="1619" actId="255"/>
        <pc:sldMkLst>
          <pc:docMk/>
          <pc:sldMk cId="1984186792" sldId="265"/>
        </pc:sldMkLst>
        <pc:spChg chg="mod">
          <ac:chgData name="Nitin Pathak" userId="a3ca8fee-364e-4c70-b735-9c16f49fc918" providerId="ADAL" clId="{2427CEEC-8383-4727-B08A-D91D9906B4A2}" dt="2022-05-29T05:54:02.267" v="1585" actId="1035"/>
          <ac:spMkLst>
            <pc:docMk/>
            <pc:sldMk cId="1984186792" sldId="265"/>
            <ac:spMk id="2" creationId="{3C6FFFCA-5108-F65B-D669-8C972E5AC193}"/>
          </ac:spMkLst>
        </pc:spChg>
        <pc:spChg chg="add del mod">
          <ac:chgData name="Nitin Pathak" userId="a3ca8fee-364e-4c70-b735-9c16f49fc918" providerId="ADAL" clId="{2427CEEC-8383-4727-B08A-D91D9906B4A2}" dt="2022-05-29T05:56:40.346" v="1619" actId="255"/>
          <ac:spMkLst>
            <pc:docMk/>
            <pc:sldMk cId="1984186792" sldId="265"/>
            <ac:spMk id="3" creationId="{D8EC0218-FEC7-18E8-6A3A-A0842BC27E0C}"/>
          </ac:spMkLst>
        </pc:spChg>
      </pc:sldChg>
      <pc:sldChg chg="addSp delSp modSp new mod">
        <pc:chgData name="Nitin Pathak" userId="a3ca8fee-364e-4c70-b735-9c16f49fc918" providerId="ADAL" clId="{2427CEEC-8383-4727-B08A-D91D9906B4A2}" dt="2022-05-29T06:00:37.394" v="1749" actId="1035"/>
        <pc:sldMkLst>
          <pc:docMk/>
          <pc:sldMk cId="3261622642" sldId="266"/>
        </pc:sldMkLst>
        <pc:spChg chg="mod">
          <ac:chgData name="Nitin Pathak" userId="a3ca8fee-364e-4c70-b735-9c16f49fc918" providerId="ADAL" clId="{2427CEEC-8383-4727-B08A-D91D9906B4A2}" dt="2022-05-29T06:00:37.394" v="1749" actId="1035"/>
          <ac:spMkLst>
            <pc:docMk/>
            <pc:sldMk cId="3261622642" sldId="266"/>
            <ac:spMk id="2" creationId="{082DE968-AA1E-1FF7-47E6-06F4D19968B5}"/>
          </ac:spMkLst>
        </pc:spChg>
        <pc:spChg chg="del">
          <ac:chgData name="Nitin Pathak" userId="a3ca8fee-364e-4c70-b735-9c16f49fc918" providerId="ADAL" clId="{2427CEEC-8383-4727-B08A-D91D9906B4A2}" dt="2022-05-29T05:57:00.299" v="1640" actId="478"/>
          <ac:spMkLst>
            <pc:docMk/>
            <pc:sldMk cId="3261622642" sldId="266"/>
            <ac:spMk id="3" creationId="{62EBEA96-9CC9-E6F4-51EB-E9886E68C0B8}"/>
          </ac:spMkLst>
        </pc:spChg>
        <pc:graphicFrameChg chg="add del mod modGraphic">
          <ac:chgData name="Nitin Pathak" userId="a3ca8fee-364e-4c70-b735-9c16f49fc918" providerId="ADAL" clId="{2427CEEC-8383-4727-B08A-D91D9906B4A2}" dt="2022-05-29T05:59:24.662" v="1657"/>
          <ac:graphicFrameMkLst>
            <pc:docMk/>
            <pc:sldMk cId="3261622642" sldId="266"/>
            <ac:graphicFrameMk id="6" creationId="{EE94B173-27F9-4BFA-4A15-C13045DCFB91}"/>
          </ac:graphicFrameMkLst>
        </pc:graphicFrameChg>
        <pc:picChg chg="add del mod">
          <ac:chgData name="Nitin Pathak" userId="a3ca8fee-364e-4c70-b735-9c16f49fc918" providerId="ADAL" clId="{2427CEEC-8383-4727-B08A-D91D9906B4A2}" dt="2022-05-29T05:59:29.370" v="1660"/>
          <ac:picMkLst>
            <pc:docMk/>
            <pc:sldMk cId="3261622642" sldId="266"/>
            <ac:picMk id="5" creationId="{8EB2D25E-7EB1-D048-CF57-11095F4F434D}"/>
          </ac:picMkLst>
        </pc:picChg>
        <pc:picChg chg="add mod">
          <ac:chgData name="Nitin Pathak" userId="a3ca8fee-364e-4c70-b735-9c16f49fc918" providerId="ADAL" clId="{2427CEEC-8383-4727-B08A-D91D9906B4A2}" dt="2022-05-29T05:59:38.377" v="1661"/>
          <ac:picMkLst>
            <pc:docMk/>
            <pc:sldMk cId="3261622642" sldId="266"/>
            <ac:picMk id="8" creationId="{55A93650-7FEA-B056-386D-E79FA6A7F96C}"/>
          </ac:picMkLst>
        </pc:picChg>
      </pc:sldChg>
      <pc:sldChg chg="addSp delSp modSp new mod">
        <pc:chgData name="Nitin Pathak" userId="a3ca8fee-364e-4c70-b735-9c16f49fc918" providerId="ADAL" clId="{2427CEEC-8383-4727-B08A-D91D9906B4A2}" dt="2022-05-29T06:00:27.181" v="1729" actId="1035"/>
        <pc:sldMkLst>
          <pc:docMk/>
          <pc:sldMk cId="1037339417" sldId="267"/>
        </pc:sldMkLst>
        <pc:spChg chg="mod">
          <ac:chgData name="Nitin Pathak" userId="a3ca8fee-364e-4c70-b735-9c16f49fc918" providerId="ADAL" clId="{2427CEEC-8383-4727-B08A-D91D9906B4A2}" dt="2022-05-29T06:00:27.181" v="1729" actId="1035"/>
          <ac:spMkLst>
            <pc:docMk/>
            <pc:sldMk cId="1037339417" sldId="267"/>
            <ac:spMk id="2" creationId="{BAA96CA7-C8D0-BF1E-EA32-EAC9DBCE72E4}"/>
          </ac:spMkLst>
        </pc:spChg>
        <pc:spChg chg="del">
          <ac:chgData name="Nitin Pathak" userId="a3ca8fee-364e-4c70-b735-9c16f49fc918" providerId="ADAL" clId="{2427CEEC-8383-4727-B08A-D91D9906B4A2}" dt="2022-05-29T06:00:01.204" v="1683" actId="478"/>
          <ac:spMkLst>
            <pc:docMk/>
            <pc:sldMk cId="1037339417" sldId="267"/>
            <ac:spMk id="3" creationId="{AF84261E-D13C-17CC-36BE-03FD78B91C62}"/>
          </ac:spMkLst>
        </pc:spChg>
        <pc:picChg chg="add mod">
          <ac:chgData name="Nitin Pathak" userId="a3ca8fee-364e-4c70-b735-9c16f49fc918" providerId="ADAL" clId="{2427CEEC-8383-4727-B08A-D91D9906B4A2}" dt="2022-05-29T06:00:19.419" v="1713" actId="1036"/>
          <ac:picMkLst>
            <pc:docMk/>
            <pc:sldMk cId="1037339417" sldId="267"/>
            <ac:picMk id="5" creationId="{57681857-B354-A307-212A-A2AEDA3DF890}"/>
          </ac:picMkLst>
        </pc:picChg>
      </pc:sldChg>
      <pc:sldChg chg="addSp delSp modSp new mod">
        <pc:chgData name="Nitin Pathak" userId="a3ca8fee-364e-4c70-b735-9c16f49fc918" providerId="ADAL" clId="{2427CEEC-8383-4727-B08A-D91D9906B4A2}" dt="2022-05-29T06:10:14.959" v="2089" actId="20577"/>
        <pc:sldMkLst>
          <pc:docMk/>
          <pc:sldMk cId="3759974342" sldId="268"/>
        </pc:sldMkLst>
        <pc:spChg chg="mod">
          <ac:chgData name="Nitin Pathak" userId="a3ca8fee-364e-4c70-b735-9c16f49fc918" providerId="ADAL" clId="{2427CEEC-8383-4727-B08A-D91D9906B4A2}" dt="2022-05-29T06:05:21.828" v="1883" actId="20577"/>
          <ac:spMkLst>
            <pc:docMk/>
            <pc:sldMk cId="3759974342" sldId="268"/>
            <ac:spMk id="2" creationId="{5C47B742-D2C4-8AA9-0190-BC70A583809D}"/>
          </ac:spMkLst>
        </pc:spChg>
        <pc:spChg chg="del">
          <ac:chgData name="Nitin Pathak" userId="a3ca8fee-364e-4c70-b735-9c16f49fc918" providerId="ADAL" clId="{2427CEEC-8383-4727-B08A-D91D9906B4A2}" dt="2022-05-29T06:05:25.001" v="1884" actId="478"/>
          <ac:spMkLst>
            <pc:docMk/>
            <pc:sldMk cId="3759974342" sldId="268"/>
            <ac:spMk id="3" creationId="{A7D65320-81AB-46E6-EB82-CB6DF6A01905}"/>
          </ac:spMkLst>
        </pc:spChg>
        <pc:spChg chg="add mod">
          <ac:chgData name="Nitin Pathak" userId="a3ca8fee-364e-4c70-b735-9c16f49fc918" providerId="ADAL" clId="{2427CEEC-8383-4727-B08A-D91D9906B4A2}" dt="2022-05-29T06:09:54.309" v="2081" actId="122"/>
          <ac:spMkLst>
            <pc:docMk/>
            <pc:sldMk cId="3759974342" sldId="268"/>
            <ac:spMk id="11" creationId="{5E5E308B-7353-AF20-BAB4-9C4E4AF08D00}"/>
          </ac:spMkLst>
        </pc:spChg>
        <pc:spChg chg="add mod">
          <ac:chgData name="Nitin Pathak" userId="a3ca8fee-364e-4c70-b735-9c16f49fc918" providerId="ADAL" clId="{2427CEEC-8383-4727-B08A-D91D9906B4A2}" dt="2022-05-29T06:09:28.996" v="2079" actId="122"/>
          <ac:spMkLst>
            <pc:docMk/>
            <pc:sldMk cId="3759974342" sldId="268"/>
            <ac:spMk id="13" creationId="{44C17EB2-80A6-2AFE-C264-9364725C54BC}"/>
          </ac:spMkLst>
        </pc:spChg>
        <pc:spChg chg="add mod">
          <ac:chgData name="Nitin Pathak" userId="a3ca8fee-364e-4c70-b735-9c16f49fc918" providerId="ADAL" clId="{2427CEEC-8383-4727-B08A-D91D9906B4A2}" dt="2022-05-29T06:10:14.959" v="2089" actId="20577"/>
          <ac:spMkLst>
            <pc:docMk/>
            <pc:sldMk cId="3759974342" sldId="268"/>
            <ac:spMk id="15" creationId="{32AADBE2-4A09-5EE6-FCFD-49EA101EEAA2}"/>
          </ac:spMkLst>
        </pc:spChg>
        <pc:picChg chg="add mod">
          <ac:chgData name="Nitin Pathak" userId="a3ca8fee-364e-4c70-b735-9c16f49fc918" providerId="ADAL" clId="{2427CEEC-8383-4727-B08A-D91D9906B4A2}" dt="2022-05-29T06:07:31.168" v="2025" actId="1037"/>
          <ac:picMkLst>
            <pc:docMk/>
            <pc:sldMk cId="3759974342" sldId="268"/>
            <ac:picMk id="5" creationId="{62BF1467-54E5-E17A-8601-03543B318702}"/>
          </ac:picMkLst>
        </pc:picChg>
        <pc:picChg chg="add mod">
          <ac:chgData name="Nitin Pathak" userId="a3ca8fee-364e-4c70-b735-9c16f49fc918" providerId="ADAL" clId="{2427CEEC-8383-4727-B08A-D91D9906B4A2}" dt="2022-05-29T06:07:36.116" v="2030" actId="1037"/>
          <ac:picMkLst>
            <pc:docMk/>
            <pc:sldMk cId="3759974342" sldId="268"/>
            <ac:picMk id="7" creationId="{CA0BF85D-1C7F-6AD5-64D3-67FCF1C8802E}"/>
          </ac:picMkLst>
        </pc:picChg>
        <pc:picChg chg="add mod">
          <ac:chgData name="Nitin Pathak" userId="a3ca8fee-364e-4c70-b735-9c16f49fc918" providerId="ADAL" clId="{2427CEEC-8383-4727-B08A-D91D9906B4A2}" dt="2022-05-29T06:07:23.086" v="2012" actId="962"/>
          <ac:picMkLst>
            <pc:docMk/>
            <pc:sldMk cId="3759974342" sldId="268"/>
            <ac:picMk id="9" creationId="{B7563618-31CD-F99C-FAD5-67395BFDC5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7762-1A6A-5AFE-C4DF-0BEBE29C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42A23-9717-BF53-C8F2-F0B1BFB4D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020F-61F2-8E9F-13CF-BAB4A0FF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1711-3B3A-E5B3-347A-3F82EA32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96E9-A92C-D96E-5C5A-C4294763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B496-763F-3A58-DCC8-D825E881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9F42-FCAC-1AD7-F487-6FBE718CC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C652-BFCF-B263-19D1-E0D6F549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1805-D39C-59AF-A8CB-AF0FD95F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C1EB-CABE-3D52-D9C2-89C4C4B0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C18C8-21C6-A4A4-69F0-5F393CADD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9A69F-6B81-C44A-D8FE-8EE28B4C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314B-51B1-D72F-9077-5788C9AF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92D2-9B46-F7BB-1BC7-A7361A44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3B36-B11A-90B8-CB2B-980AC62F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A07D-B683-6775-FED3-189D976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7298-1D41-E0FA-83BE-B50BCEFB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2621-467A-23D1-A296-3BD10A10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9D35-22DC-E9EB-81AB-ACD09238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6F72-8F44-A2F2-D8AF-6CC3925D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9548-46DB-110D-5D59-A96EF9E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2202-D6EA-DE88-D2DC-205CEE6CE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BBCF-6D58-28F4-B71C-C712453E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C36E-1A7B-C1F1-E1CA-D04F7554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583C-B430-F8C4-0745-334A4C3B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C932-5B3F-6B0D-9CAF-0C4EDAEF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D77B-F511-1889-115C-D510F84F9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9DD3-EFE5-127A-F731-7989A9FBE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6161-3890-34D5-85FB-4BD1F17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C156-AB83-C75D-053A-9C1640DF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6F3E6-9E56-8450-5A04-F264E6DB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8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E5CB-A6FA-5CB5-B9B4-4FA8456C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1234-362B-21E3-A7CD-8730983E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CB5E-440E-8417-EC15-7AAB31DC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09853-2590-0A78-6808-CB405554C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0C474-7310-C13D-38D1-E25F053E0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E0BA7-3557-9C90-746E-8FFD2F82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D4210-8327-4486-2AD6-E6B3277A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D5537-692D-FA7D-2067-6C6A75AE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0FBE-2A89-4C4C-BFE9-2952FB52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C864B-499F-3FC8-3548-8EA5270C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6C246-8783-3C3F-A3C1-92ED2808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6907E-A4E6-4CB8-1779-99725546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41410-C146-E947-474E-80E56513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7799A-3E3C-45D2-ADFB-E208BA87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DB4AC-3462-A10A-C597-3062ECD4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AD6C-34AE-188E-EA28-128F2533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502D-D315-8CF8-7C1D-7DB6EC31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2B64-AB3C-4D51-E67A-D1EA8ED0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DF328-82A0-3496-17EB-D99650A9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2A3F-72A8-CC30-068D-EF0770AC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552F9-E83B-0BA4-39AB-72A8BAC2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31FD-9977-8030-C3E3-F4D1E043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86C0A-FBB5-56FD-7FD1-2BCFB781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7911C-8CD4-EA2A-FEDB-7152F436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1953-0365-95C6-BCE1-E39C8E45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51646-4BF7-1680-660E-CF4F2C82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5B33D-0881-2E0E-6101-0CAD90FE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9C58-703A-FE6D-1E8C-B32E48DD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9BFF-9B83-173D-6D4A-C10D69035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BBB1-1DE5-DFD5-B0C4-66BA1BF00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91AA-523B-47BE-991F-CDC724041E9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75D4-1755-3063-8820-DBBB0397F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0C6F-D6BC-53FD-52D5-613E63E45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utation_(statistics)" TargetMode="External"/><Relationship Id="rId2" Type="http://schemas.openxmlformats.org/officeDocument/2006/relationships/hyperlink" Target="https://towardsdatascience.com/categorical-encoding-using-label-encoding-and-one-hot-encoder-911ef77fb5b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model_selection.train_test_spli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01C6EB-AB06-B9FC-6F6D-EF2E605E9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75874"/>
            <a:ext cx="2475442" cy="448158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Used Car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&amp; 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Using </a:t>
            </a:r>
          </a:p>
          <a:p>
            <a:r>
              <a:rPr lang="en-US" dirty="0"/>
              <a:t>Machine Learning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E6877-5CB3-848E-8573-997EA014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42" y="0"/>
            <a:ext cx="9719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A1B6-ADE6-9394-0198-C3B98992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3178-49D2-C21C-8E00-8E434798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 criteria – to predict the price of the best used vehicle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200" dirty="0"/>
              <a:t>Paint Color</a:t>
            </a:r>
          </a:p>
          <a:p>
            <a:pPr lvl="1"/>
            <a:r>
              <a:rPr lang="en-US" sz="2200" dirty="0"/>
              <a:t>Manufacturer</a:t>
            </a:r>
          </a:p>
          <a:p>
            <a:pPr lvl="1"/>
            <a:r>
              <a:rPr lang="en-US" sz="2200" dirty="0"/>
              <a:t>Year</a:t>
            </a:r>
          </a:p>
          <a:p>
            <a:pPr lvl="1"/>
            <a:r>
              <a:rPr lang="en-US" sz="2200" dirty="0"/>
              <a:t>Transmission </a:t>
            </a:r>
          </a:p>
          <a:p>
            <a:pPr lvl="1"/>
            <a:r>
              <a:rPr lang="en-US" sz="2200" dirty="0"/>
              <a:t>Cylinders</a:t>
            </a:r>
          </a:p>
          <a:p>
            <a:pPr lvl="1"/>
            <a:r>
              <a:rPr lang="en-US" sz="2200" dirty="0"/>
              <a:t>Size</a:t>
            </a:r>
          </a:p>
          <a:p>
            <a:pPr lvl="1"/>
            <a:r>
              <a:rPr lang="en-US" sz="2200" dirty="0"/>
              <a:t>Fuel</a:t>
            </a:r>
          </a:p>
          <a:p>
            <a:pPr lvl="1"/>
            <a:r>
              <a:rPr lang="en-US" sz="2200" dirty="0"/>
              <a:t>Condition</a:t>
            </a:r>
          </a:p>
          <a:p>
            <a:pPr lvl="1"/>
            <a:r>
              <a:rPr lang="en-US" sz="2200" dirty="0"/>
              <a:t>Drive</a:t>
            </a:r>
          </a:p>
          <a:p>
            <a:pPr lvl="1"/>
            <a:r>
              <a:rPr lang="en-US" sz="2200" dirty="0"/>
              <a:t>Type</a:t>
            </a:r>
          </a:p>
          <a:p>
            <a:pPr lvl="1"/>
            <a:r>
              <a:rPr lang="en-US" sz="2200" dirty="0"/>
              <a:t>Odometer</a:t>
            </a:r>
          </a:p>
        </p:txBody>
      </p:sp>
    </p:spTree>
    <p:extLst>
      <p:ext uri="{BB962C8B-B14F-4D97-AF65-F5344CB8AC3E}">
        <p14:creationId xmlns:p14="http://schemas.microsoft.com/office/powerpoint/2010/main" val="120640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FFCA-5108-F65B-D669-8C972E5A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41"/>
            <a:ext cx="10515600" cy="1325563"/>
          </a:xfrm>
        </p:spPr>
        <p:txBody>
          <a:bodyPr/>
          <a:lstStyle/>
          <a:p>
            <a:r>
              <a:rPr lang="en-US" dirty="0"/>
              <a:t>Process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0218-FEC7-18E8-6A3A-A0842BC2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By performing different ML models, we aimed to get a better result or less error with max accuracy. </a:t>
            </a:r>
          </a:p>
          <a:p>
            <a:r>
              <a:rPr lang="en-US" sz="2400" dirty="0"/>
              <a:t>Our purpose was to predict the price of the used cars having multiple predictors and 364420 data entries.</a:t>
            </a:r>
          </a:p>
          <a:p>
            <a:r>
              <a:rPr lang="en-US" sz="2400" dirty="0"/>
              <a:t>Initially, data cleaning is performed to remove the null values and outliers from the dataset.</a:t>
            </a:r>
          </a:p>
          <a:p>
            <a:r>
              <a:rPr lang="en-US" sz="2400" dirty="0"/>
              <a:t>Next, the data visualization features were explored deeply and the correlation between the features is examined.</a:t>
            </a:r>
          </a:p>
          <a:p>
            <a:r>
              <a:rPr lang="en-US" sz="2400" dirty="0"/>
              <a:t>Subsequently, ML models are implemented to predict the price of car.</a:t>
            </a:r>
          </a:p>
        </p:txBody>
      </p:sp>
    </p:spTree>
    <p:extLst>
      <p:ext uri="{BB962C8B-B14F-4D97-AF65-F5344CB8AC3E}">
        <p14:creationId xmlns:p14="http://schemas.microsoft.com/office/powerpoint/2010/main" val="198418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E968-AA1E-1FF7-47E6-06F4D199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5"/>
            <a:ext cx="10515600" cy="1325563"/>
          </a:xfrm>
        </p:spPr>
        <p:txBody>
          <a:bodyPr/>
          <a:lstStyle/>
          <a:p>
            <a:r>
              <a:rPr lang="en-US" dirty="0"/>
              <a:t>Model Score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93650-7FEA-B056-386D-E79FA6A7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2805025"/>
            <a:ext cx="1068854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6CA7-C8D0-BF1E-EA32-EAC9DBCE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2"/>
            <a:ext cx="10515600" cy="1325563"/>
          </a:xfrm>
        </p:spPr>
        <p:txBody>
          <a:bodyPr/>
          <a:lstStyle/>
          <a:p>
            <a:r>
              <a:rPr lang="en-US" dirty="0"/>
              <a:t>Graphical comparison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7681857-B354-A307-212A-A2AEDA3D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2564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3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23E7-1535-9B3D-0D40-FCBFB0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Science Principals Utilized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805CA1-A189-927A-34D9-097ECFF8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53" y="1423851"/>
            <a:ext cx="5569788" cy="5420864"/>
          </a:xfrm>
          <a:prstGeom prst="rect">
            <a:avLst/>
          </a:prstGeom>
          <a:effectLst>
            <a:softEdge rad="711200"/>
          </a:effectLst>
        </p:spPr>
      </p:pic>
    </p:spTree>
    <p:extLst>
      <p:ext uri="{BB962C8B-B14F-4D97-AF65-F5344CB8AC3E}">
        <p14:creationId xmlns:p14="http://schemas.microsoft.com/office/powerpoint/2010/main" val="250764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BCC5-C42E-497F-D103-4B05B86F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90"/>
            <a:ext cx="10515600" cy="1325563"/>
          </a:xfrm>
        </p:spPr>
        <p:txBody>
          <a:bodyPr/>
          <a:lstStyle/>
          <a:p>
            <a:r>
              <a:rPr lang="en-US" dirty="0"/>
              <a:t>A Step-by-step Approach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A64EDCC-68E7-36CC-079E-8FBA5DA2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36" y="1280160"/>
            <a:ext cx="7490323" cy="5494831"/>
          </a:xfrm>
          <a:prstGeom prst="rect">
            <a:avLst/>
          </a:prstGeom>
          <a:effectLst>
            <a:outerShdw blurRad="165100" dist="50800" dir="5400000" algn="ctr" rotWithShape="0">
              <a:srgbClr val="000000">
                <a:alpha val="43137"/>
              </a:srgb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85370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EC2A-F370-3D00-9CE2-0DB88A50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E4FE9B-87D4-E9CA-B50B-909016CB9B9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537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Determine the factors that make car more or less expensive.</a:t>
            </a:r>
          </a:p>
          <a:p>
            <a:r>
              <a:rPr lang="en-US" dirty="0"/>
              <a:t>Features that most important for the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903E-1D74-4C12-71A3-1723D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2"/>
            <a:ext cx="10515600" cy="1325563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3A29-9794-DC1B-1DE2-CA0B59C8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r>
              <a:rPr lang="en-US" sz="1600" dirty="0"/>
              <a:t>The data spans across 10-yrs - from 1900 -2022</a:t>
            </a:r>
          </a:p>
          <a:p>
            <a:r>
              <a:rPr lang="en-US" sz="1600" dirty="0"/>
              <a:t>The prices range of all the vehicle is approximately bet - $1500-$39k with some outlier to be eliminated.</a:t>
            </a:r>
          </a:p>
          <a:p>
            <a:r>
              <a:rPr lang="en-US" sz="1600" dirty="0"/>
              <a:t>The data has vehicles from all 51 states in the US and 404 distinct regions</a:t>
            </a:r>
          </a:p>
          <a:p>
            <a:r>
              <a:rPr lang="en-US" sz="1600" dirty="0"/>
              <a:t>42 unique manufacturers</a:t>
            </a:r>
          </a:p>
          <a:p>
            <a:r>
              <a:rPr lang="en-US" sz="1600" dirty="0"/>
              <a:t>29629 unique car models</a:t>
            </a:r>
          </a:p>
          <a:p>
            <a:r>
              <a:rPr lang="en-US" sz="1600" dirty="0"/>
              <a:t>6 unique categories of vehicle conditions</a:t>
            </a:r>
          </a:p>
          <a:p>
            <a:r>
              <a:rPr lang="en-US" sz="1600" dirty="0"/>
              <a:t>8 unique cylinder types</a:t>
            </a:r>
          </a:p>
          <a:p>
            <a:r>
              <a:rPr lang="en-US" sz="1600" dirty="0"/>
              <a:t>5 unique fuel types</a:t>
            </a:r>
          </a:p>
          <a:p>
            <a:r>
              <a:rPr lang="en-US" sz="1600" dirty="0"/>
              <a:t>5 unique title status</a:t>
            </a:r>
          </a:p>
          <a:p>
            <a:r>
              <a:rPr lang="en-US" sz="1600" dirty="0"/>
              <a:t>3 unique transmission types</a:t>
            </a:r>
          </a:p>
          <a:p>
            <a:r>
              <a:rPr lang="en-US" sz="1600" dirty="0"/>
              <a:t>3 unique drive types</a:t>
            </a:r>
          </a:p>
          <a:p>
            <a:r>
              <a:rPr lang="en-US" sz="1600" dirty="0"/>
              <a:t>4 unique sizes</a:t>
            </a:r>
          </a:p>
          <a:p>
            <a:r>
              <a:rPr lang="en-US" sz="1600" dirty="0"/>
              <a:t>13 unique vehicle types</a:t>
            </a:r>
          </a:p>
          <a:p>
            <a:r>
              <a:rPr lang="en-US" sz="1600" dirty="0"/>
              <a:t>12 unique paint colors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136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E12C-96C1-CD99-2C47-EE65B1E8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80"/>
            <a:ext cx="10515600" cy="1325563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984F-E010-8C7D-267F-E245AB7B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process - 426880 rows, 18 columns</a:t>
            </a:r>
          </a:p>
          <a:p>
            <a:r>
              <a:rPr lang="en-US" dirty="0"/>
              <a:t>After process -  364420 rows, 16 columns</a:t>
            </a:r>
          </a:p>
          <a:p>
            <a:r>
              <a:rPr lang="en-US" dirty="0"/>
              <a:t>Total 62460 rows and 2 cols removed including outliers</a:t>
            </a:r>
          </a:p>
        </p:txBody>
      </p:sp>
    </p:spTree>
    <p:extLst>
      <p:ext uri="{BB962C8B-B14F-4D97-AF65-F5344CB8AC3E}">
        <p14:creationId xmlns:p14="http://schemas.microsoft.com/office/powerpoint/2010/main" val="143521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DD9E-2E5C-C242-0F4A-4B9C31DD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24B1-3998-9636-0DDB-6861ED59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machine learning techniques like -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Label encoding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Imputation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Train/Test/Split the data to (train – 90% &amp; test – 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21DC-13EA-ED28-B124-BC9EB06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"/>
            <a:ext cx="10515600" cy="1325563"/>
          </a:xfrm>
        </p:spPr>
        <p:txBody>
          <a:bodyPr/>
          <a:lstStyle/>
          <a:p>
            <a:r>
              <a:rPr lang="en-US" dirty="0"/>
              <a:t>Data 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AAF6-115A-59EC-13E8-E487811B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Applied Modeling techniques like –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K-Neighbors Regression</a:t>
            </a:r>
          </a:p>
          <a:p>
            <a:pPr lvl="1"/>
            <a:r>
              <a:rPr lang="en-US" dirty="0"/>
              <a:t>Random Forest Regression</a:t>
            </a:r>
          </a:p>
          <a:p>
            <a:pPr lvl="1"/>
            <a:r>
              <a:rPr lang="en-US" dirty="0"/>
              <a:t>Bagging Regression</a:t>
            </a:r>
          </a:p>
          <a:p>
            <a:pPr lvl="1"/>
            <a:r>
              <a:rPr lang="en-US" dirty="0"/>
              <a:t>AdaBoost Regression</a:t>
            </a:r>
          </a:p>
          <a:p>
            <a:pPr lvl="1"/>
            <a:r>
              <a:rPr lang="en-US" dirty="0"/>
              <a:t>XGBoost Regression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To determine the importance of the features for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240222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B742-D2C4-8AA9-0190-BC70A583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2BF1467-54E5-E17A-8601-03543B318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72" y="1752601"/>
            <a:ext cx="3221182" cy="322118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A0BF85D-1C7F-6AD5-64D3-67FCF1C88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008" y="1752601"/>
            <a:ext cx="3221182" cy="3221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563618-31CD-F99C-FAD5-67395BFDC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4" y="1690688"/>
            <a:ext cx="3221182" cy="322118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E5E308B-7353-AF20-BAB4-9C4E4AF08D00}"/>
              </a:ext>
            </a:extLst>
          </p:cNvPr>
          <p:cNvSpPr txBox="1">
            <a:spLocks/>
          </p:cNvSpPr>
          <p:nvPr/>
        </p:nvSpPr>
        <p:spPr>
          <a:xfrm>
            <a:off x="1865130" y="5035339"/>
            <a:ext cx="1555249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AdaBoost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4C17EB2-80A6-2AFE-C264-9364725C54BC}"/>
              </a:ext>
            </a:extLst>
          </p:cNvPr>
          <p:cNvSpPr txBox="1">
            <a:spLocks/>
          </p:cNvSpPr>
          <p:nvPr/>
        </p:nvSpPr>
        <p:spPr>
          <a:xfrm>
            <a:off x="5665138" y="5035339"/>
            <a:ext cx="1555249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Random Forest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AADBE2-4A09-5EE6-FCFD-49EA101EEAA2}"/>
              </a:ext>
            </a:extLst>
          </p:cNvPr>
          <p:cNvSpPr txBox="1">
            <a:spLocks/>
          </p:cNvSpPr>
          <p:nvPr/>
        </p:nvSpPr>
        <p:spPr>
          <a:xfrm>
            <a:off x="9478974" y="5035339"/>
            <a:ext cx="1555249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75997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351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Data Science Principals Utilized</vt:lpstr>
      <vt:lpstr>A Step-by-step Approach</vt:lpstr>
      <vt:lpstr>Problem Statement and Objectives</vt:lpstr>
      <vt:lpstr>Data Understanding</vt:lpstr>
      <vt:lpstr>Data Cleansing</vt:lpstr>
      <vt:lpstr>Data Processing</vt:lpstr>
      <vt:lpstr>Data Modeling &amp; Evaluation</vt:lpstr>
      <vt:lpstr>Feature Importance</vt:lpstr>
      <vt:lpstr>Model Deployment</vt:lpstr>
      <vt:lpstr>Process Summary</vt:lpstr>
      <vt:lpstr>Model Score Summary</vt:lpstr>
      <vt:lpstr>Graphical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Pathak</dc:creator>
  <cp:lastModifiedBy>Nitin Pathak</cp:lastModifiedBy>
  <cp:revision>1</cp:revision>
  <dcterms:created xsi:type="dcterms:W3CDTF">2022-05-28T01:29:30Z</dcterms:created>
  <dcterms:modified xsi:type="dcterms:W3CDTF">2022-05-29T06:10:22Z</dcterms:modified>
</cp:coreProperties>
</file>