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70" r:id="rId8"/>
    <p:sldId id="271" r:id="rId9"/>
    <p:sldId id="272" r:id="rId10"/>
    <p:sldId id="261" r:id="rId11"/>
    <p:sldId id="262" r:id="rId12"/>
    <p:sldId id="268" r:id="rId13"/>
    <p:sldId id="263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AE3C27-A8C1-49F9-AB5F-60F07E1CB0EA}" v="9" dt="2022-07-18T02:37:02.3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6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50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tin Pathak" userId="a3ca8fee-364e-4c70-b735-9c16f49fc918" providerId="ADAL" clId="{77AE3C27-A8C1-49F9-AB5F-60F07E1CB0EA}"/>
    <pc:docChg chg="undo custSel addSld delSld modSld sldOrd">
      <pc:chgData name="Nitin Pathak" userId="a3ca8fee-364e-4c70-b735-9c16f49fc918" providerId="ADAL" clId="{77AE3C27-A8C1-49F9-AB5F-60F07E1CB0EA}" dt="2022-07-18T02:37:11.603" v="1258" actId="1035"/>
      <pc:docMkLst>
        <pc:docMk/>
      </pc:docMkLst>
      <pc:sldChg chg="addSp delSp modSp mod">
        <pc:chgData name="Nitin Pathak" userId="a3ca8fee-364e-4c70-b735-9c16f49fc918" providerId="ADAL" clId="{77AE3C27-A8C1-49F9-AB5F-60F07E1CB0EA}" dt="2022-07-18T00:29:06.402" v="24" actId="20577"/>
        <pc:sldMkLst>
          <pc:docMk/>
          <pc:sldMk cId="116860898" sldId="256"/>
        </pc:sldMkLst>
        <pc:spChg chg="mod">
          <ac:chgData name="Nitin Pathak" userId="a3ca8fee-364e-4c70-b735-9c16f49fc918" providerId="ADAL" clId="{77AE3C27-A8C1-49F9-AB5F-60F07E1CB0EA}" dt="2022-07-18T00:29:06.402" v="24" actId="20577"/>
          <ac:spMkLst>
            <pc:docMk/>
            <pc:sldMk cId="116860898" sldId="256"/>
            <ac:spMk id="3" creationId="{6801C6EB-AB06-B9FC-6F6D-EF2E605E934E}"/>
          </ac:spMkLst>
        </pc:spChg>
        <pc:picChg chg="add mod">
          <ac:chgData name="Nitin Pathak" userId="a3ca8fee-364e-4c70-b735-9c16f49fc918" providerId="ADAL" clId="{77AE3C27-A8C1-49F9-AB5F-60F07E1CB0EA}" dt="2022-07-18T00:28:53.928" v="16" actId="1076"/>
          <ac:picMkLst>
            <pc:docMk/>
            <pc:sldMk cId="116860898" sldId="256"/>
            <ac:picMk id="4" creationId="{1824F5A2-66DD-F14A-B134-356F7E45BE04}"/>
          </ac:picMkLst>
        </pc:picChg>
        <pc:picChg chg="del">
          <ac:chgData name="Nitin Pathak" userId="a3ca8fee-364e-4c70-b735-9c16f49fc918" providerId="ADAL" clId="{77AE3C27-A8C1-49F9-AB5F-60F07E1CB0EA}" dt="2022-07-18T00:26:11.518" v="0" actId="478"/>
          <ac:picMkLst>
            <pc:docMk/>
            <pc:sldMk cId="116860898" sldId="256"/>
            <ac:picMk id="7" creationId="{3E1E6877-5CB3-848E-8573-997EA014B4F2}"/>
          </ac:picMkLst>
        </pc:picChg>
      </pc:sldChg>
      <pc:sldChg chg="modSp mod">
        <pc:chgData name="Nitin Pathak" userId="a3ca8fee-364e-4c70-b735-9c16f49fc918" providerId="ADAL" clId="{77AE3C27-A8C1-49F9-AB5F-60F07E1CB0EA}" dt="2022-07-18T01:05:08.202" v="575" actId="255"/>
        <pc:sldMkLst>
          <pc:docMk/>
          <pc:sldMk cId="853702415" sldId="258"/>
        </pc:sldMkLst>
        <pc:spChg chg="mod">
          <ac:chgData name="Nitin Pathak" userId="a3ca8fee-364e-4c70-b735-9c16f49fc918" providerId="ADAL" clId="{77AE3C27-A8C1-49F9-AB5F-60F07E1CB0EA}" dt="2022-07-18T01:05:08.202" v="575" actId="255"/>
          <ac:spMkLst>
            <pc:docMk/>
            <pc:sldMk cId="853702415" sldId="258"/>
            <ac:spMk id="2" creationId="{FDA7BCC5-C42E-497F-D103-4B05B86FB9D9}"/>
          </ac:spMkLst>
        </pc:spChg>
      </pc:sldChg>
      <pc:sldChg chg="modSp mod">
        <pc:chgData name="Nitin Pathak" userId="a3ca8fee-364e-4c70-b735-9c16f49fc918" providerId="ADAL" clId="{77AE3C27-A8C1-49F9-AB5F-60F07E1CB0EA}" dt="2022-07-18T01:04:38.617" v="573" actId="27636"/>
        <pc:sldMkLst>
          <pc:docMk/>
          <pc:sldMk cId="2132415761" sldId="259"/>
        </pc:sldMkLst>
        <pc:spChg chg="mod">
          <ac:chgData name="Nitin Pathak" userId="a3ca8fee-364e-4c70-b735-9c16f49fc918" providerId="ADAL" clId="{77AE3C27-A8C1-49F9-AB5F-60F07E1CB0EA}" dt="2022-07-18T01:04:01.155" v="562" actId="255"/>
          <ac:spMkLst>
            <pc:docMk/>
            <pc:sldMk cId="2132415761" sldId="259"/>
            <ac:spMk id="2" creationId="{0061EC2A-F370-3D00-9CE2-0DB88A50E62D}"/>
          </ac:spMkLst>
        </pc:spChg>
        <pc:spChg chg="mod">
          <ac:chgData name="Nitin Pathak" userId="a3ca8fee-364e-4c70-b735-9c16f49fc918" providerId="ADAL" clId="{77AE3C27-A8C1-49F9-AB5F-60F07E1CB0EA}" dt="2022-07-18T01:04:38.617" v="573" actId="27636"/>
          <ac:spMkLst>
            <pc:docMk/>
            <pc:sldMk cId="2132415761" sldId="259"/>
            <ac:spMk id="5" creationId="{56E4FE9B-87D4-E9CA-B50B-909016CB9B9B}"/>
          </ac:spMkLst>
        </pc:spChg>
      </pc:sldChg>
      <pc:sldChg chg="addSp delSp modSp mod">
        <pc:chgData name="Nitin Pathak" userId="a3ca8fee-364e-4c70-b735-9c16f49fc918" providerId="ADAL" clId="{77AE3C27-A8C1-49F9-AB5F-60F07E1CB0EA}" dt="2022-07-18T01:05:25.092" v="576" actId="255"/>
        <pc:sldMkLst>
          <pc:docMk/>
          <pc:sldMk cId="1841360529" sldId="260"/>
        </pc:sldMkLst>
        <pc:spChg chg="mod">
          <ac:chgData name="Nitin Pathak" userId="a3ca8fee-364e-4c70-b735-9c16f49fc918" providerId="ADAL" clId="{77AE3C27-A8C1-49F9-AB5F-60F07E1CB0EA}" dt="2022-07-18T01:05:25.092" v="576" actId="255"/>
          <ac:spMkLst>
            <pc:docMk/>
            <pc:sldMk cId="1841360529" sldId="260"/>
            <ac:spMk id="2" creationId="{1B0C903E-1D74-4C12-71A3-1723D7C8138B}"/>
          </ac:spMkLst>
        </pc:spChg>
        <pc:spChg chg="del mod">
          <ac:chgData name="Nitin Pathak" userId="a3ca8fee-364e-4c70-b735-9c16f49fc918" providerId="ADAL" clId="{77AE3C27-A8C1-49F9-AB5F-60F07E1CB0EA}" dt="2022-07-18T00:41:41.764" v="148" actId="478"/>
          <ac:spMkLst>
            <pc:docMk/>
            <pc:sldMk cId="1841360529" sldId="260"/>
            <ac:spMk id="3" creationId="{41403A29-9794-DC1B-1DE2-CA0B59C8E03F}"/>
          </ac:spMkLst>
        </pc:spChg>
        <pc:spChg chg="add del mod">
          <ac:chgData name="Nitin Pathak" userId="a3ca8fee-364e-4c70-b735-9c16f49fc918" providerId="ADAL" clId="{77AE3C27-A8C1-49F9-AB5F-60F07E1CB0EA}" dt="2022-07-18T00:41:44.950" v="149"/>
          <ac:spMkLst>
            <pc:docMk/>
            <pc:sldMk cId="1841360529" sldId="260"/>
            <ac:spMk id="5" creationId="{ECD44602-A456-D3DC-98B7-3F8A3F41B30C}"/>
          </ac:spMkLst>
        </pc:spChg>
        <pc:spChg chg="add del mod">
          <ac:chgData name="Nitin Pathak" userId="a3ca8fee-364e-4c70-b735-9c16f49fc918" providerId="ADAL" clId="{77AE3C27-A8C1-49F9-AB5F-60F07E1CB0EA}" dt="2022-07-18T00:42:58.051" v="190" actId="478"/>
          <ac:spMkLst>
            <pc:docMk/>
            <pc:sldMk cId="1841360529" sldId="260"/>
            <ac:spMk id="8" creationId="{AE08FACF-4873-459A-7462-01526CC2C158}"/>
          </ac:spMkLst>
        </pc:spChg>
        <pc:graphicFrameChg chg="add del mod modGraphic">
          <ac:chgData name="Nitin Pathak" userId="a3ca8fee-364e-4c70-b735-9c16f49fc918" providerId="ADAL" clId="{77AE3C27-A8C1-49F9-AB5F-60F07E1CB0EA}" dt="2022-07-18T00:42:54.707" v="189" actId="478"/>
          <ac:graphicFrameMkLst>
            <pc:docMk/>
            <pc:sldMk cId="1841360529" sldId="260"/>
            <ac:graphicFrameMk id="6" creationId="{EBF85BE2-ADF5-98BB-E75D-7EF3A506A862}"/>
          </ac:graphicFrameMkLst>
        </pc:graphicFrameChg>
        <pc:graphicFrameChg chg="add del mod modGraphic">
          <ac:chgData name="Nitin Pathak" userId="a3ca8fee-364e-4c70-b735-9c16f49fc918" providerId="ADAL" clId="{77AE3C27-A8C1-49F9-AB5F-60F07E1CB0EA}" dt="2022-07-18T00:44:39.820" v="196" actId="478"/>
          <ac:graphicFrameMkLst>
            <pc:docMk/>
            <pc:sldMk cId="1841360529" sldId="260"/>
            <ac:graphicFrameMk id="9" creationId="{DD0B17C4-0E74-A8B5-2BF1-EE5692EB489F}"/>
          </ac:graphicFrameMkLst>
        </pc:graphicFrameChg>
        <pc:picChg chg="add mod">
          <ac:chgData name="Nitin Pathak" userId="a3ca8fee-364e-4c70-b735-9c16f49fc918" providerId="ADAL" clId="{77AE3C27-A8C1-49F9-AB5F-60F07E1CB0EA}" dt="2022-07-18T00:44:49.536" v="199" actId="14100"/>
          <ac:picMkLst>
            <pc:docMk/>
            <pc:sldMk cId="1841360529" sldId="260"/>
            <ac:picMk id="11" creationId="{E1903CDE-8FD7-3D4C-E7BC-618DEE726C49}"/>
          </ac:picMkLst>
        </pc:picChg>
      </pc:sldChg>
      <pc:sldChg chg="modSp mod">
        <pc:chgData name="Nitin Pathak" userId="a3ca8fee-364e-4c70-b735-9c16f49fc918" providerId="ADAL" clId="{77AE3C27-A8C1-49F9-AB5F-60F07E1CB0EA}" dt="2022-07-18T01:17:05.016" v="858" actId="20577"/>
        <pc:sldMkLst>
          <pc:docMk/>
          <pc:sldMk cId="1435215558" sldId="261"/>
        </pc:sldMkLst>
        <pc:spChg chg="mod">
          <ac:chgData name="Nitin Pathak" userId="a3ca8fee-364e-4c70-b735-9c16f49fc918" providerId="ADAL" clId="{77AE3C27-A8C1-49F9-AB5F-60F07E1CB0EA}" dt="2022-07-18T01:17:05.016" v="858" actId="20577"/>
          <ac:spMkLst>
            <pc:docMk/>
            <pc:sldMk cId="1435215558" sldId="261"/>
            <ac:spMk id="3" creationId="{7771984F-E010-8C7D-267F-E245AB7BC1ED}"/>
          </ac:spMkLst>
        </pc:spChg>
      </pc:sldChg>
      <pc:sldChg chg="modSp mod">
        <pc:chgData name="Nitin Pathak" userId="a3ca8fee-364e-4c70-b735-9c16f49fc918" providerId="ADAL" clId="{77AE3C27-A8C1-49F9-AB5F-60F07E1CB0EA}" dt="2022-07-18T01:06:41.101" v="592" actId="20577"/>
        <pc:sldMkLst>
          <pc:docMk/>
          <pc:sldMk cId="3210179218" sldId="262"/>
        </pc:sldMkLst>
        <pc:spChg chg="mod">
          <ac:chgData name="Nitin Pathak" userId="a3ca8fee-364e-4c70-b735-9c16f49fc918" providerId="ADAL" clId="{77AE3C27-A8C1-49F9-AB5F-60F07E1CB0EA}" dt="2022-07-18T01:06:41.101" v="592" actId="20577"/>
          <ac:spMkLst>
            <pc:docMk/>
            <pc:sldMk cId="3210179218" sldId="262"/>
            <ac:spMk id="3" creationId="{CAF124B1-3998-9636-0DDB-6861ED59C746}"/>
          </ac:spMkLst>
        </pc:spChg>
      </pc:sldChg>
      <pc:sldChg chg="modSp mod">
        <pc:chgData name="Nitin Pathak" userId="a3ca8fee-364e-4c70-b735-9c16f49fc918" providerId="ADAL" clId="{77AE3C27-A8C1-49F9-AB5F-60F07E1CB0EA}" dt="2022-07-18T01:21:05.512" v="1047" actId="20577"/>
        <pc:sldMkLst>
          <pc:docMk/>
          <pc:sldMk cId="2402223122" sldId="263"/>
        </pc:sldMkLst>
        <pc:spChg chg="mod">
          <ac:chgData name="Nitin Pathak" userId="a3ca8fee-364e-4c70-b735-9c16f49fc918" providerId="ADAL" clId="{77AE3C27-A8C1-49F9-AB5F-60F07E1CB0EA}" dt="2022-07-18T01:19:52.761" v="960" actId="20577"/>
          <ac:spMkLst>
            <pc:docMk/>
            <pc:sldMk cId="2402223122" sldId="263"/>
            <ac:spMk id="2" creationId="{424421DC-13EA-ED28-B124-BC9EB06D7776}"/>
          </ac:spMkLst>
        </pc:spChg>
        <pc:spChg chg="mod">
          <ac:chgData name="Nitin Pathak" userId="a3ca8fee-364e-4c70-b735-9c16f49fc918" providerId="ADAL" clId="{77AE3C27-A8C1-49F9-AB5F-60F07E1CB0EA}" dt="2022-07-18T01:21:05.512" v="1047" actId="20577"/>
          <ac:spMkLst>
            <pc:docMk/>
            <pc:sldMk cId="2402223122" sldId="263"/>
            <ac:spMk id="3" creationId="{6083AAF6-115A-59EC-13E8-E487811B44B0}"/>
          </ac:spMkLst>
        </pc:spChg>
      </pc:sldChg>
      <pc:sldChg chg="del">
        <pc:chgData name="Nitin Pathak" userId="a3ca8fee-364e-4c70-b735-9c16f49fc918" providerId="ADAL" clId="{77AE3C27-A8C1-49F9-AB5F-60F07E1CB0EA}" dt="2022-07-18T01:21:14.977" v="1048" actId="47"/>
        <pc:sldMkLst>
          <pc:docMk/>
          <pc:sldMk cId="1206407880" sldId="264"/>
        </pc:sldMkLst>
      </pc:sldChg>
      <pc:sldChg chg="modSp mod">
        <pc:chgData name="Nitin Pathak" userId="a3ca8fee-364e-4c70-b735-9c16f49fc918" providerId="ADAL" clId="{77AE3C27-A8C1-49F9-AB5F-60F07E1CB0EA}" dt="2022-07-18T01:23:49.194" v="1242" actId="20577"/>
        <pc:sldMkLst>
          <pc:docMk/>
          <pc:sldMk cId="1984186792" sldId="265"/>
        </pc:sldMkLst>
        <pc:spChg chg="mod">
          <ac:chgData name="Nitin Pathak" userId="a3ca8fee-364e-4c70-b735-9c16f49fc918" providerId="ADAL" clId="{77AE3C27-A8C1-49F9-AB5F-60F07E1CB0EA}" dt="2022-07-18T01:23:49.194" v="1242" actId="20577"/>
          <ac:spMkLst>
            <pc:docMk/>
            <pc:sldMk cId="1984186792" sldId="265"/>
            <ac:spMk id="3" creationId="{D8EC0218-FEC7-18E8-6A3A-A0842BC27E0C}"/>
          </ac:spMkLst>
        </pc:spChg>
      </pc:sldChg>
      <pc:sldChg chg="addSp delSp modSp mod">
        <pc:chgData name="Nitin Pathak" userId="a3ca8fee-364e-4c70-b735-9c16f49fc918" providerId="ADAL" clId="{77AE3C27-A8C1-49F9-AB5F-60F07E1CB0EA}" dt="2022-07-18T01:24:13.181" v="1248" actId="14100"/>
        <pc:sldMkLst>
          <pc:docMk/>
          <pc:sldMk cId="3261622642" sldId="266"/>
        </pc:sldMkLst>
        <pc:picChg chg="add mod">
          <ac:chgData name="Nitin Pathak" userId="a3ca8fee-364e-4c70-b735-9c16f49fc918" providerId="ADAL" clId="{77AE3C27-A8C1-49F9-AB5F-60F07E1CB0EA}" dt="2022-07-18T01:24:13.181" v="1248" actId="14100"/>
          <ac:picMkLst>
            <pc:docMk/>
            <pc:sldMk cId="3261622642" sldId="266"/>
            <ac:picMk id="4" creationId="{A3A8A2AD-A16A-4053-0A6D-FBCAF53006CD}"/>
          </ac:picMkLst>
        </pc:picChg>
        <pc:picChg chg="del">
          <ac:chgData name="Nitin Pathak" userId="a3ca8fee-364e-4c70-b735-9c16f49fc918" providerId="ADAL" clId="{77AE3C27-A8C1-49F9-AB5F-60F07E1CB0EA}" dt="2022-07-18T01:23:56.757" v="1243" actId="478"/>
          <ac:picMkLst>
            <pc:docMk/>
            <pc:sldMk cId="3261622642" sldId="266"/>
            <ac:picMk id="8" creationId="{55A93650-7FEA-B056-386D-E79FA6A7F96C}"/>
          </ac:picMkLst>
        </pc:picChg>
      </pc:sldChg>
      <pc:sldChg chg="addSp delSp modSp mod">
        <pc:chgData name="Nitin Pathak" userId="a3ca8fee-364e-4c70-b735-9c16f49fc918" providerId="ADAL" clId="{77AE3C27-A8C1-49F9-AB5F-60F07E1CB0EA}" dt="2022-07-18T02:37:11.603" v="1258" actId="1035"/>
        <pc:sldMkLst>
          <pc:docMk/>
          <pc:sldMk cId="1037339417" sldId="267"/>
        </pc:sldMkLst>
        <pc:picChg chg="add mod">
          <ac:chgData name="Nitin Pathak" userId="a3ca8fee-364e-4c70-b735-9c16f49fc918" providerId="ADAL" clId="{77AE3C27-A8C1-49F9-AB5F-60F07E1CB0EA}" dt="2022-07-18T02:37:11.603" v="1258" actId="1035"/>
          <ac:picMkLst>
            <pc:docMk/>
            <pc:sldMk cId="1037339417" sldId="267"/>
            <ac:picMk id="4" creationId="{6985AF8F-5014-CB7A-935D-6835E7D408E5}"/>
          </ac:picMkLst>
        </pc:picChg>
        <pc:picChg chg="del">
          <ac:chgData name="Nitin Pathak" userId="a3ca8fee-364e-4c70-b735-9c16f49fc918" providerId="ADAL" clId="{77AE3C27-A8C1-49F9-AB5F-60F07E1CB0EA}" dt="2022-07-18T02:36:56.268" v="1249" actId="478"/>
          <ac:picMkLst>
            <pc:docMk/>
            <pc:sldMk cId="1037339417" sldId="267"/>
            <ac:picMk id="5" creationId="{57681857-B354-A307-212A-A2AEDA3DF890}"/>
          </ac:picMkLst>
        </pc:picChg>
      </pc:sldChg>
      <pc:sldChg chg="addSp delSp modSp mod ord">
        <pc:chgData name="Nitin Pathak" userId="a3ca8fee-364e-4c70-b735-9c16f49fc918" providerId="ADAL" clId="{77AE3C27-A8C1-49F9-AB5F-60F07E1CB0EA}" dt="2022-07-18T01:21:20.589" v="1050"/>
        <pc:sldMkLst>
          <pc:docMk/>
          <pc:sldMk cId="3759974342" sldId="268"/>
        </pc:sldMkLst>
        <pc:spChg chg="mod">
          <ac:chgData name="Nitin Pathak" userId="a3ca8fee-364e-4c70-b735-9c16f49fc918" providerId="ADAL" clId="{77AE3C27-A8C1-49F9-AB5F-60F07E1CB0EA}" dt="2022-07-18T01:19:05.869" v="937" actId="1035"/>
          <ac:spMkLst>
            <pc:docMk/>
            <pc:sldMk cId="3759974342" sldId="268"/>
            <ac:spMk id="2" creationId="{5C47B742-D2C4-8AA9-0190-BC70A583809D}"/>
          </ac:spMkLst>
        </pc:spChg>
        <pc:spChg chg="del">
          <ac:chgData name="Nitin Pathak" userId="a3ca8fee-364e-4c70-b735-9c16f49fc918" providerId="ADAL" clId="{77AE3C27-A8C1-49F9-AB5F-60F07E1CB0EA}" dt="2022-07-18T01:18:16.158" v="913" actId="478"/>
          <ac:spMkLst>
            <pc:docMk/>
            <pc:sldMk cId="3759974342" sldId="268"/>
            <ac:spMk id="11" creationId="{5E5E308B-7353-AF20-BAB4-9C4E4AF08D00}"/>
          </ac:spMkLst>
        </pc:spChg>
        <pc:spChg chg="del">
          <ac:chgData name="Nitin Pathak" userId="a3ca8fee-364e-4c70-b735-9c16f49fc918" providerId="ADAL" clId="{77AE3C27-A8C1-49F9-AB5F-60F07E1CB0EA}" dt="2022-07-18T01:18:19.132" v="914" actId="478"/>
          <ac:spMkLst>
            <pc:docMk/>
            <pc:sldMk cId="3759974342" sldId="268"/>
            <ac:spMk id="13" creationId="{44C17EB2-80A6-2AFE-C264-9364725C54BC}"/>
          </ac:spMkLst>
        </pc:spChg>
        <pc:spChg chg="del">
          <ac:chgData name="Nitin Pathak" userId="a3ca8fee-364e-4c70-b735-9c16f49fc918" providerId="ADAL" clId="{77AE3C27-A8C1-49F9-AB5F-60F07E1CB0EA}" dt="2022-07-18T01:18:22.461" v="915" actId="478"/>
          <ac:spMkLst>
            <pc:docMk/>
            <pc:sldMk cId="3759974342" sldId="268"/>
            <ac:spMk id="15" creationId="{32AADBE2-4A09-5EE6-FCFD-49EA101EEAA2}"/>
          </ac:spMkLst>
        </pc:spChg>
        <pc:picChg chg="add mod">
          <ac:chgData name="Nitin Pathak" userId="a3ca8fee-364e-4c70-b735-9c16f49fc918" providerId="ADAL" clId="{77AE3C27-A8C1-49F9-AB5F-60F07E1CB0EA}" dt="2022-07-18T01:19:17.091" v="939" actId="1076"/>
          <ac:picMkLst>
            <pc:docMk/>
            <pc:sldMk cId="3759974342" sldId="268"/>
            <ac:picMk id="4" creationId="{113F157E-6ECD-0A53-1707-4D9B0DD8AB7A}"/>
          </ac:picMkLst>
        </pc:picChg>
        <pc:picChg chg="del">
          <ac:chgData name="Nitin Pathak" userId="a3ca8fee-364e-4c70-b735-9c16f49fc918" providerId="ADAL" clId="{77AE3C27-A8C1-49F9-AB5F-60F07E1CB0EA}" dt="2022-07-18T01:18:09.376" v="911" actId="478"/>
          <ac:picMkLst>
            <pc:docMk/>
            <pc:sldMk cId="3759974342" sldId="268"/>
            <ac:picMk id="5" creationId="{62BF1467-54E5-E17A-8601-03543B318702}"/>
          </ac:picMkLst>
        </pc:picChg>
        <pc:picChg chg="del">
          <ac:chgData name="Nitin Pathak" userId="a3ca8fee-364e-4c70-b735-9c16f49fc918" providerId="ADAL" clId="{77AE3C27-A8C1-49F9-AB5F-60F07E1CB0EA}" dt="2022-07-18T01:18:11.584" v="912" actId="478"/>
          <ac:picMkLst>
            <pc:docMk/>
            <pc:sldMk cId="3759974342" sldId="268"/>
            <ac:picMk id="7" creationId="{CA0BF85D-1C7F-6AD5-64D3-67FCF1C8802E}"/>
          </ac:picMkLst>
        </pc:picChg>
        <pc:picChg chg="del">
          <ac:chgData name="Nitin Pathak" userId="a3ca8fee-364e-4c70-b735-9c16f49fc918" providerId="ADAL" clId="{77AE3C27-A8C1-49F9-AB5F-60F07E1CB0EA}" dt="2022-07-18T01:18:07.134" v="910" actId="478"/>
          <ac:picMkLst>
            <pc:docMk/>
            <pc:sldMk cId="3759974342" sldId="268"/>
            <ac:picMk id="9" creationId="{B7563618-31CD-F99C-FAD5-67395BFDC5FC}"/>
          </ac:picMkLst>
        </pc:picChg>
      </pc:sldChg>
      <pc:sldChg chg="addSp delSp modSp new mod">
        <pc:chgData name="Nitin Pathak" userId="a3ca8fee-364e-4c70-b735-9c16f49fc918" providerId="ADAL" clId="{77AE3C27-A8C1-49F9-AB5F-60F07E1CB0EA}" dt="2022-07-18T01:05:42.614" v="577" actId="255"/>
        <pc:sldMkLst>
          <pc:docMk/>
          <pc:sldMk cId="1525824825" sldId="269"/>
        </pc:sldMkLst>
        <pc:spChg chg="mod">
          <ac:chgData name="Nitin Pathak" userId="a3ca8fee-364e-4c70-b735-9c16f49fc918" providerId="ADAL" clId="{77AE3C27-A8C1-49F9-AB5F-60F07E1CB0EA}" dt="2022-07-18T01:05:42.614" v="577" actId="255"/>
          <ac:spMkLst>
            <pc:docMk/>
            <pc:sldMk cId="1525824825" sldId="269"/>
            <ac:spMk id="2" creationId="{34C1E94A-C070-B0AE-E03A-02F8C38B9162}"/>
          </ac:spMkLst>
        </pc:spChg>
        <pc:spChg chg="del">
          <ac:chgData name="Nitin Pathak" userId="a3ca8fee-364e-4c70-b735-9c16f49fc918" providerId="ADAL" clId="{77AE3C27-A8C1-49F9-AB5F-60F07E1CB0EA}" dt="2022-07-18T00:45:28.410" v="242" actId="478"/>
          <ac:spMkLst>
            <pc:docMk/>
            <pc:sldMk cId="1525824825" sldId="269"/>
            <ac:spMk id="3" creationId="{42DBC6A4-3494-0FA9-E504-CA592E046C42}"/>
          </ac:spMkLst>
        </pc:spChg>
        <pc:picChg chg="add mod">
          <ac:chgData name="Nitin Pathak" userId="a3ca8fee-364e-4c70-b735-9c16f49fc918" providerId="ADAL" clId="{77AE3C27-A8C1-49F9-AB5F-60F07E1CB0EA}" dt="2022-07-18T00:46:15.901" v="264" actId="1036"/>
          <ac:picMkLst>
            <pc:docMk/>
            <pc:sldMk cId="1525824825" sldId="269"/>
            <ac:picMk id="5" creationId="{6D588581-29CD-E68D-8BA2-2BCE67BF9509}"/>
          </ac:picMkLst>
        </pc:picChg>
      </pc:sldChg>
      <pc:sldChg chg="addSp delSp modSp new mod">
        <pc:chgData name="Nitin Pathak" userId="a3ca8fee-364e-4c70-b735-9c16f49fc918" providerId="ADAL" clId="{77AE3C27-A8C1-49F9-AB5F-60F07E1CB0EA}" dt="2022-07-18T01:05:54.145" v="578" actId="255"/>
        <pc:sldMkLst>
          <pc:docMk/>
          <pc:sldMk cId="4256318562" sldId="270"/>
        </pc:sldMkLst>
        <pc:spChg chg="mod">
          <ac:chgData name="Nitin Pathak" userId="a3ca8fee-364e-4c70-b735-9c16f49fc918" providerId="ADAL" clId="{77AE3C27-A8C1-49F9-AB5F-60F07E1CB0EA}" dt="2022-07-18T01:05:54.145" v="578" actId="255"/>
          <ac:spMkLst>
            <pc:docMk/>
            <pc:sldMk cId="4256318562" sldId="270"/>
            <ac:spMk id="2" creationId="{A9F4057A-62CB-979A-F742-444EB00F64F9}"/>
          </ac:spMkLst>
        </pc:spChg>
        <pc:spChg chg="del">
          <ac:chgData name="Nitin Pathak" userId="a3ca8fee-364e-4c70-b735-9c16f49fc918" providerId="ADAL" clId="{77AE3C27-A8C1-49F9-AB5F-60F07E1CB0EA}" dt="2022-07-18T00:48:32.088" v="378" actId="478"/>
          <ac:spMkLst>
            <pc:docMk/>
            <pc:sldMk cId="4256318562" sldId="270"/>
            <ac:spMk id="3" creationId="{CA46590C-B4A6-B1BD-32D3-15CF50D2C5C8}"/>
          </ac:spMkLst>
        </pc:spChg>
        <pc:picChg chg="add mod">
          <ac:chgData name="Nitin Pathak" userId="a3ca8fee-364e-4c70-b735-9c16f49fc918" providerId="ADAL" clId="{77AE3C27-A8C1-49F9-AB5F-60F07E1CB0EA}" dt="2022-07-18T00:50:33.487" v="406" actId="1076"/>
          <ac:picMkLst>
            <pc:docMk/>
            <pc:sldMk cId="4256318562" sldId="270"/>
            <ac:picMk id="5" creationId="{C402E370-850C-4FD5-D0CB-435CB69164B5}"/>
          </ac:picMkLst>
        </pc:picChg>
        <pc:picChg chg="add mod">
          <ac:chgData name="Nitin Pathak" userId="a3ca8fee-364e-4c70-b735-9c16f49fc918" providerId="ADAL" clId="{77AE3C27-A8C1-49F9-AB5F-60F07E1CB0EA}" dt="2022-07-18T00:49:57.163" v="383" actId="14100"/>
          <ac:picMkLst>
            <pc:docMk/>
            <pc:sldMk cId="4256318562" sldId="270"/>
            <ac:picMk id="7" creationId="{6510229B-B763-ECDF-FAEE-3707B9D12BA1}"/>
          </ac:picMkLst>
        </pc:picChg>
      </pc:sldChg>
      <pc:sldChg chg="addSp delSp modSp new mod">
        <pc:chgData name="Nitin Pathak" userId="a3ca8fee-364e-4c70-b735-9c16f49fc918" providerId="ADAL" clId="{77AE3C27-A8C1-49F9-AB5F-60F07E1CB0EA}" dt="2022-07-18T01:06:07.014" v="579" actId="255"/>
        <pc:sldMkLst>
          <pc:docMk/>
          <pc:sldMk cId="1847067781" sldId="271"/>
        </pc:sldMkLst>
        <pc:spChg chg="mod">
          <ac:chgData name="Nitin Pathak" userId="a3ca8fee-364e-4c70-b735-9c16f49fc918" providerId="ADAL" clId="{77AE3C27-A8C1-49F9-AB5F-60F07E1CB0EA}" dt="2022-07-18T01:06:07.014" v="579" actId="255"/>
          <ac:spMkLst>
            <pc:docMk/>
            <pc:sldMk cId="1847067781" sldId="271"/>
            <ac:spMk id="2" creationId="{DF5BAC4A-91F5-B0E7-3081-AEB61CE5C24F}"/>
          </ac:spMkLst>
        </pc:spChg>
        <pc:spChg chg="del">
          <ac:chgData name="Nitin Pathak" userId="a3ca8fee-364e-4c70-b735-9c16f49fc918" providerId="ADAL" clId="{77AE3C27-A8C1-49F9-AB5F-60F07E1CB0EA}" dt="2022-07-18T00:51:40.277" v="475" actId="478"/>
          <ac:spMkLst>
            <pc:docMk/>
            <pc:sldMk cId="1847067781" sldId="271"/>
            <ac:spMk id="3" creationId="{4749EF3D-6B43-5691-DA66-D0EC3B4FAFEB}"/>
          </ac:spMkLst>
        </pc:spChg>
        <pc:picChg chg="add mod">
          <ac:chgData name="Nitin Pathak" userId="a3ca8fee-364e-4c70-b735-9c16f49fc918" providerId="ADAL" clId="{77AE3C27-A8C1-49F9-AB5F-60F07E1CB0EA}" dt="2022-07-18T00:52:27.808" v="478" actId="14100"/>
          <ac:picMkLst>
            <pc:docMk/>
            <pc:sldMk cId="1847067781" sldId="271"/>
            <ac:picMk id="5" creationId="{1515E88D-C6E4-1443-4886-764C32D7242E}"/>
          </ac:picMkLst>
        </pc:picChg>
        <pc:picChg chg="add mod">
          <ac:chgData name="Nitin Pathak" userId="a3ca8fee-364e-4c70-b735-9c16f49fc918" providerId="ADAL" clId="{77AE3C27-A8C1-49F9-AB5F-60F07E1CB0EA}" dt="2022-07-18T00:54:24.742" v="482" actId="1076"/>
          <ac:picMkLst>
            <pc:docMk/>
            <pc:sldMk cId="1847067781" sldId="271"/>
            <ac:picMk id="7" creationId="{AA85A8E9-1B0E-47EE-A7E3-7AD613BC7FD8}"/>
          </ac:picMkLst>
        </pc:picChg>
      </pc:sldChg>
      <pc:sldChg chg="addSp delSp modSp new mod">
        <pc:chgData name="Nitin Pathak" userId="a3ca8fee-364e-4c70-b735-9c16f49fc918" providerId="ADAL" clId="{77AE3C27-A8C1-49F9-AB5F-60F07E1CB0EA}" dt="2022-07-18T01:03:20.299" v="560" actId="14100"/>
        <pc:sldMkLst>
          <pc:docMk/>
          <pc:sldMk cId="808250217" sldId="272"/>
        </pc:sldMkLst>
        <pc:spChg chg="mod">
          <ac:chgData name="Nitin Pathak" userId="a3ca8fee-364e-4c70-b735-9c16f49fc918" providerId="ADAL" clId="{77AE3C27-A8C1-49F9-AB5F-60F07E1CB0EA}" dt="2022-07-18T00:55:20.891" v="549" actId="255"/>
          <ac:spMkLst>
            <pc:docMk/>
            <pc:sldMk cId="808250217" sldId="272"/>
            <ac:spMk id="2" creationId="{AB43371E-BC9C-7EDE-64A1-E0623DCEB3A0}"/>
          </ac:spMkLst>
        </pc:spChg>
        <pc:spChg chg="del">
          <ac:chgData name="Nitin Pathak" userId="a3ca8fee-364e-4c70-b735-9c16f49fc918" providerId="ADAL" clId="{77AE3C27-A8C1-49F9-AB5F-60F07E1CB0EA}" dt="2022-07-18T00:55:25.352" v="550" actId="478"/>
          <ac:spMkLst>
            <pc:docMk/>
            <pc:sldMk cId="808250217" sldId="272"/>
            <ac:spMk id="3" creationId="{8C17A24B-2DDD-0FC0-F5D9-5FF335CFE94F}"/>
          </ac:spMkLst>
        </pc:spChg>
        <pc:picChg chg="add mod">
          <ac:chgData name="Nitin Pathak" userId="a3ca8fee-364e-4c70-b735-9c16f49fc918" providerId="ADAL" clId="{77AE3C27-A8C1-49F9-AB5F-60F07E1CB0EA}" dt="2022-07-18T01:02:18.974" v="557" actId="1076"/>
          <ac:picMkLst>
            <pc:docMk/>
            <pc:sldMk cId="808250217" sldId="272"/>
            <ac:picMk id="5" creationId="{57F2FFDD-F107-4EB7-26E3-B35EB94B2A7B}"/>
          </ac:picMkLst>
        </pc:picChg>
        <pc:picChg chg="add mod">
          <ac:chgData name="Nitin Pathak" userId="a3ca8fee-364e-4c70-b735-9c16f49fc918" providerId="ADAL" clId="{77AE3C27-A8C1-49F9-AB5F-60F07E1CB0EA}" dt="2022-07-18T01:03:20.299" v="560" actId="14100"/>
          <ac:picMkLst>
            <pc:docMk/>
            <pc:sldMk cId="808250217" sldId="272"/>
            <ac:picMk id="7" creationId="{B3835DB7-302C-926F-A557-A99E1761F38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97762-1A6A-5AFE-C4DF-0BEBE29CD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A42A23-9717-BF53-C8F2-F0B1BFB4D3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C020F-61F2-8E9F-13CF-BAB4A0FF3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91AA-523B-47BE-991F-CDC724041E95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71711-3B3A-E5B3-347A-3F82EA326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596E9-A92C-D96E-5C5A-C42947636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EA6F-24D4-476E-8349-55AE51EA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46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DB496-763F-3A58-DCC8-D825E881F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A9F42-FCAC-1AD7-F487-6FBE718CCC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AC652-BFCF-B263-19D1-E0D6F5495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91AA-523B-47BE-991F-CDC724041E95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81805-D39C-59AF-A8CB-AF0FD95FF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AC1EB-CABE-3D52-D9C2-89C4C4B0F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EA6F-24D4-476E-8349-55AE51EA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96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5C18C8-21C6-A4A4-69F0-5F393CADD8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59A69F-6B81-C44A-D8FE-8EE28B4C5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D314B-51B1-D72F-9077-5788C9AFC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91AA-523B-47BE-991F-CDC724041E95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B92D2-9B46-F7BB-1BC7-A7361A44A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A3B36-B11A-90B8-CB2B-980AC62F8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EA6F-24D4-476E-8349-55AE51EA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4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FA07D-B683-6775-FED3-189D9765F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D7298-1D41-E0FA-83BE-B50BCEFB5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E2621-467A-23D1-A296-3BD10A10F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91AA-523B-47BE-991F-CDC724041E95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29D35-22DC-E9EB-81AB-ACD09238B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A6F72-8F44-A2F2-D8AF-6CC3925D4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EA6F-24D4-476E-8349-55AE51EA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10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F9548-46DB-110D-5D59-A96EF9E4E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92202-D6EA-DE88-D2DC-205CEE6CE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3BBCF-6D58-28F4-B71C-C712453EC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91AA-523B-47BE-991F-CDC724041E95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2C36E-1A7B-C1F1-E1CA-D04F75540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5583C-B430-F8C4-0745-334A4C3B2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EA6F-24D4-476E-8349-55AE51EA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29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3C932-5B3F-6B0D-9CAF-0C4EDAEF3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8D77B-F511-1889-115C-D510F84F93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A9DD3-EFE5-127A-F731-7989A9FBE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56161-3890-34D5-85FB-4BD1F1767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91AA-523B-47BE-991F-CDC724041E95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DC156-AB83-C75D-053A-9C1640DF8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06F3E6-9E56-8450-5A04-F264E6DB5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EA6F-24D4-476E-8349-55AE51EA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85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AE5CB-A6FA-5CB5-B9B4-4FA8456C0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41234-362B-21E3-A7CD-8730983EC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3CB5E-440E-8417-EC15-7AAB31DCC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609853-2590-0A78-6808-CB405554C2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20C474-7310-C13D-38D1-E25F053E03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2E0BA7-3557-9C90-746E-8FFD2F828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91AA-523B-47BE-991F-CDC724041E95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DD4210-8327-4486-2AD6-E6B3277A0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9D5537-692D-FA7D-2067-6C6A75AE3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EA6F-24D4-476E-8349-55AE51EA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03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10FBE-2A89-4C4C-BFE9-2952FB52C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C864B-499F-3FC8-3548-8EA5270C1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91AA-523B-47BE-991F-CDC724041E95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06C246-8783-3C3F-A3C1-92ED28083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E6907E-A4E6-4CB8-1779-99725546B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EA6F-24D4-476E-8349-55AE51EA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0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441410-C146-E947-474E-80E565131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91AA-523B-47BE-991F-CDC724041E95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A7799A-3E3C-45D2-ADFB-E208BA87E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BDB4AC-3462-A10A-C597-3062ECD4C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EA6F-24D4-476E-8349-55AE51EA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22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7AD6C-34AE-188E-EA28-128F25331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9502D-D315-8CF8-7C1D-7DB6EC31E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992B64-AB3C-4D51-E67A-D1EA8ED03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6DF328-82A0-3496-17EB-D99650A92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91AA-523B-47BE-991F-CDC724041E95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BA2A3F-72A8-CC30-068D-EF0770AC2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6552F9-E83B-0BA4-39AB-72A8BAC2D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EA6F-24D4-476E-8349-55AE51EA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71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131FD-9977-8030-C3E3-F4D1E043A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086C0A-FBB5-56FD-7FD1-2BCFB78158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37911C-8CD4-EA2A-FEDB-7152F436F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521953-0365-95C6-BCE1-E39C8E45C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91AA-523B-47BE-991F-CDC724041E95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651646-4BF7-1680-660E-CF4F2C823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F5B33D-0881-2E0E-6101-0CAD90FE7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EA6F-24D4-476E-8349-55AE51EA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279C58-703A-FE6D-1E8C-B32E48DD0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39BFF-9B83-173D-6D4A-C10D69035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4BBB1-1DE5-DFD5-B0C4-66BA1BF00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791AA-523B-47BE-991F-CDC724041E95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975D4-1755-3063-8820-DBBB0397FF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F0C6F-D6BC-53FD-52D5-613E63E45B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0EA6F-24D4-476E-8349-55AE51EA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6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model_selection.train_test_split.html" TargetMode="External"/><Relationship Id="rId2" Type="http://schemas.openxmlformats.org/officeDocument/2006/relationships/hyperlink" Target="https://towardsdatascience.com/categorical-encoding-using-label-encoding-and-one-hot-encoder-911ef77fb5b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801C6EB-AB06-B9FC-6F6D-EF2E605E93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375874"/>
            <a:ext cx="2475442" cy="448158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Portuguese Banking Institution</a:t>
            </a:r>
          </a:p>
          <a:p>
            <a:endParaRPr lang="en-US" dirty="0"/>
          </a:p>
          <a:p>
            <a:r>
              <a:rPr lang="en-US" dirty="0"/>
              <a:t> Marketing Campaign</a:t>
            </a:r>
          </a:p>
          <a:p>
            <a:endParaRPr lang="en-US" dirty="0"/>
          </a:p>
          <a:p>
            <a:r>
              <a:rPr lang="en-US" dirty="0"/>
              <a:t> Subscription of Term Deposit Prediction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24F5A2-66DD-F14A-B134-356F7E45B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448" y="757259"/>
            <a:ext cx="9662552" cy="61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60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8E12C-96C1-CD99-2C47-EE65B1E86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580"/>
            <a:ext cx="10515600" cy="1325563"/>
          </a:xfrm>
        </p:spPr>
        <p:txBody>
          <a:bodyPr/>
          <a:lstStyle/>
          <a:p>
            <a:r>
              <a:rPr lang="en-US" dirty="0"/>
              <a:t>Data Cleansing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1984F-E010-8C7D-267F-E245AB7BC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Before process - 45211 rows, 16 columns</a:t>
            </a:r>
          </a:p>
          <a:p>
            <a:r>
              <a:rPr lang="en-US" dirty="0"/>
              <a:t>10 categorical variables found that have multiple values –</a:t>
            </a:r>
          </a:p>
          <a:p>
            <a:pPr lvl="2"/>
            <a:r>
              <a:rPr lang="en-US" dirty="0"/>
              <a:t>Job</a:t>
            </a:r>
          </a:p>
          <a:p>
            <a:pPr lvl="2"/>
            <a:r>
              <a:rPr lang="en-US" dirty="0"/>
              <a:t>Education</a:t>
            </a:r>
          </a:p>
          <a:p>
            <a:pPr lvl="2"/>
            <a:r>
              <a:rPr lang="en-US" dirty="0"/>
              <a:t>Marital</a:t>
            </a:r>
          </a:p>
          <a:p>
            <a:pPr lvl="2"/>
            <a:r>
              <a:rPr lang="en-US" dirty="0"/>
              <a:t>Default</a:t>
            </a:r>
          </a:p>
          <a:p>
            <a:pPr lvl="2"/>
            <a:r>
              <a:rPr lang="en-US" dirty="0"/>
              <a:t>Housing</a:t>
            </a:r>
          </a:p>
          <a:p>
            <a:pPr lvl="2"/>
            <a:r>
              <a:rPr lang="en-US" dirty="0"/>
              <a:t>Loan</a:t>
            </a:r>
          </a:p>
          <a:p>
            <a:pPr lvl="2"/>
            <a:r>
              <a:rPr lang="en-US" dirty="0"/>
              <a:t>Contact</a:t>
            </a:r>
          </a:p>
          <a:p>
            <a:pPr lvl="2"/>
            <a:r>
              <a:rPr lang="en-US" dirty="0"/>
              <a:t>Month (Jan-Dec)</a:t>
            </a:r>
          </a:p>
          <a:p>
            <a:pPr lvl="2"/>
            <a:r>
              <a:rPr lang="en-US" dirty="0"/>
              <a:t>Day of week (M-F)</a:t>
            </a:r>
          </a:p>
          <a:p>
            <a:pPr lvl="2"/>
            <a:r>
              <a:rPr lang="en-US" dirty="0" err="1"/>
              <a:t>Poutcome</a:t>
            </a:r>
            <a:r>
              <a:rPr lang="en-US" dirty="0"/>
              <a:t> – (outcome of the previous marketing campaign  ('failure’, 'nonexistent’, 'success’)</a:t>
            </a:r>
          </a:p>
          <a:p>
            <a:pPr lvl="1"/>
            <a:endParaRPr lang="en-US" dirty="0"/>
          </a:p>
          <a:p>
            <a:r>
              <a:rPr lang="en-US" dirty="0"/>
              <a:t>There were no outliers detected</a:t>
            </a:r>
          </a:p>
        </p:txBody>
      </p:sp>
    </p:spTree>
    <p:extLst>
      <p:ext uri="{BB962C8B-B14F-4D97-AF65-F5344CB8AC3E}">
        <p14:creationId xmlns:p14="http://schemas.microsoft.com/office/powerpoint/2010/main" val="1435215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7DD9E-2E5C-C242-0F4A-4B9C31DDE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124B1-3998-9636-0DDB-6861ED59C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Applied machine learning techniques like -</a:t>
            </a:r>
          </a:p>
          <a:p>
            <a:endParaRPr lang="en-US" dirty="0"/>
          </a:p>
          <a:p>
            <a:pPr lvl="1"/>
            <a:r>
              <a:rPr lang="en-US" dirty="0">
                <a:hlinkClick r:id="rId2"/>
              </a:rPr>
              <a:t>Label encoding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Train/Test/Split the data to (train – 90% &amp; test – 10%)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179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7B742-D2C4-8AA9-0190-BC70A5838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016"/>
            <a:ext cx="10515600" cy="1325563"/>
          </a:xfrm>
        </p:spPr>
        <p:txBody>
          <a:bodyPr/>
          <a:lstStyle/>
          <a:p>
            <a:r>
              <a:rPr lang="en-US" dirty="0"/>
              <a:t>Feature Importance</a:t>
            </a:r>
          </a:p>
        </p:txBody>
      </p:sp>
      <p:pic>
        <p:nvPicPr>
          <p:cNvPr id="4" name="Picture 3" descr="Chart, pie chart&#10;&#10;Description automatically generated">
            <a:extLst>
              <a:ext uri="{FF2B5EF4-FFF2-40B4-BE49-F238E27FC236}">
                <a16:creationId xmlns:a16="http://schemas.microsoft.com/office/drawing/2014/main" id="{113F157E-6ECD-0A53-1707-4D9B0DD8A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711" y="1696314"/>
            <a:ext cx="5465617" cy="509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974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421DC-13EA-ED28-B124-BC9EB06D7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49"/>
            <a:ext cx="10515600" cy="1325563"/>
          </a:xfrm>
        </p:spPr>
        <p:txBody>
          <a:bodyPr/>
          <a:lstStyle/>
          <a:p>
            <a:r>
              <a:rPr lang="en-US" dirty="0"/>
              <a:t>Data Modeling, Evaluation, and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3AAF6-115A-59EC-13E8-E487811B4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Applied Modeling techniques like –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K-Neighbors Regression</a:t>
            </a:r>
          </a:p>
          <a:p>
            <a:pPr lvl="1"/>
            <a:r>
              <a:rPr lang="en-US" dirty="0"/>
              <a:t>Logistics Regression</a:t>
            </a:r>
          </a:p>
          <a:p>
            <a:pPr lvl="1"/>
            <a:r>
              <a:rPr lang="en-US" dirty="0"/>
              <a:t>Decision Tree Regression</a:t>
            </a:r>
          </a:p>
          <a:p>
            <a:pPr lvl="1"/>
            <a:r>
              <a:rPr lang="en-US" dirty="0"/>
              <a:t>Support Vector Machine Regression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And the models are ready to be operationalized for frequent inferencing.</a:t>
            </a:r>
          </a:p>
        </p:txBody>
      </p:sp>
    </p:spTree>
    <p:extLst>
      <p:ext uri="{BB962C8B-B14F-4D97-AF65-F5344CB8AC3E}">
        <p14:creationId xmlns:p14="http://schemas.microsoft.com/office/powerpoint/2010/main" val="2402223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FFFCA-5108-F65B-D669-8C972E5AC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841"/>
            <a:ext cx="10515600" cy="1325563"/>
          </a:xfrm>
        </p:spPr>
        <p:txBody>
          <a:bodyPr/>
          <a:lstStyle/>
          <a:p>
            <a:r>
              <a:rPr lang="en-US" dirty="0"/>
              <a:t>Process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C0218-FEC7-18E8-6A3A-A0842BC27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sz="2400" dirty="0"/>
              <a:t>By performing different ML models, we aimed to get a better result or less error with max accuracy. </a:t>
            </a:r>
          </a:p>
          <a:p>
            <a:r>
              <a:rPr lang="en-US" sz="2400" dirty="0"/>
              <a:t>Our purpose was to predict the effectiveness of the marketing campaign in order for subscribers to subscribe to term deposit</a:t>
            </a:r>
          </a:p>
          <a:p>
            <a:r>
              <a:rPr lang="en-US" sz="2400" dirty="0"/>
              <a:t>The data visualization features were explored deeply and the correlation between the features is examined.</a:t>
            </a:r>
          </a:p>
          <a:p>
            <a:r>
              <a:rPr lang="en-US" sz="2400" dirty="0"/>
              <a:t>Subsequently, ML models are implemented to predict the likelihood of a subscriber subscribing to the term deposit.</a:t>
            </a:r>
          </a:p>
        </p:txBody>
      </p:sp>
    </p:spTree>
    <p:extLst>
      <p:ext uri="{BB962C8B-B14F-4D97-AF65-F5344CB8AC3E}">
        <p14:creationId xmlns:p14="http://schemas.microsoft.com/office/powerpoint/2010/main" val="1984186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DE968-AA1E-1FF7-47E6-06F4D1996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085"/>
            <a:ext cx="10515600" cy="1325563"/>
          </a:xfrm>
        </p:spPr>
        <p:txBody>
          <a:bodyPr/>
          <a:lstStyle/>
          <a:p>
            <a:r>
              <a:rPr lang="en-US" dirty="0"/>
              <a:t>Model Score Summary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A3A8A2AD-A16A-4053-0A6D-FBCAF5300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88" y="2403764"/>
            <a:ext cx="10603343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622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96CA7-C8D0-BF1E-EA32-EAC9DBCE7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22"/>
            <a:ext cx="10515600" cy="1325563"/>
          </a:xfrm>
        </p:spPr>
        <p:txBody>
          <a:bodyPr/>
          <a:lstStyle/>
          <a:p>
            <a:r>
              <a:rPr lang="en-US" dirty="0"/>
              <a:t>Graphical comparison</a:t>
            </a:r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6985AF8F-5014-CB7A-935D-6835E7D40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8638"/>
            <a:ext cx="12192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339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823E7-1535-9B3D-0D40-FCBFB0348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58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Data Science Principals Utilized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C805CA1-A189-927A-34D9-097ECFF8F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753" y="1423851"/>
            <a:ext cx="5569788" cy="5420864"/>
          </a:xfrm>
          <a:prstGeom prst="rect">
            <a:avLst/>
          </a:prstGeom>
          <a:effectLst>
            <a:softEdge rad="711200"/>
          </a:effectLst>
        </p:spPr>
      </p:pic>
    </p:spTree>
    <p:extLst>
      <p:ext uri="{BB962C8B-B14F-4D97-AF65-F5344CB8AC3E}">
        <p14:creationId xmlns:p14="http://schemas.microsoft.com/office/powerpoint/2010/main" val="2507649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7BCC5-C42E-497F-D103-4B05B86FB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9190"/>
            <a:ext cx="10515600" cy="1325563"/>
          </a:xfrm>
        </p:spPr>
        <p:txBody>
          <a:bodyPr/>
          <a:lstStyle/>
          <a:p>
            <a:r>
              <a:rPr lang="en-US" sz="2800" dirty="0"/>
              <a:t>A Step-by-step Approach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CA64EDCC-68E7-36CC-079E-8FBA5DA2E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936" y="1280160"/>
            <a:ext cx="7490323" cy="5494831"/>
          </a:xfrm>
          <a:prstGeom prst="rect">
            <a:avLst/>
          </a:prstGeom>
          <a:effectLst>
            <a:outerShdw blurRad="165100" dist="50800" dir="5400000" algn="ctr" rotWithShape="0">
              <a:srgbClr val="000000">
                <a:alpha val="43137"/>
              </a:srgbClr>
            </a:outerShdw>
            <a:softEdge rad="88900"/>
          </a:effectLst>
        </p:spPr>
      </p:pic>
    </p:spTree>
    <p:extLst>
      <p:ext uri="{BB962C8B-B14F-4D97-AF65-F5344CB8AC3E}">
        <p14:creationId xmlns:p14="http://schemas.microsoft.com/office/powerpoint/2010/main" val="853702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1EC2A-F370-3D00-9CE2-0DB88A50E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Problem Statement and Objectives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E4FE9B-87D4-E9CA-B50B-909016CB9B9B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283974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sz="2200" dirty="0"/>
              <a:t>Direct marketing campaigns of a Portuguese banking institution. 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The marketing campaigns were based on phone calls. </a:t>
            </a:r>
          </a:p>
          <a:p>
            <a:endParaRPr lang="en-US" sz="2200" dirty="0"/>
          </a:p>
          <a:p>
            <a:r>
              <a:rPr lang="en-US" sz="2200" dirty="0"/>
              <a:t>Often, more than one contact to the same client was required, in order to access if the product – “bank term deposit” would be subscribed.</a:t>
            </a:r>
          </a:p>
          <a:p>
            <a:endParaRPr lang="en-US" sz="2200" dirty="0"/>
          </a:p>
          <a:p>
            <a:pPr lvl="1"/>
            <a:r>
              <a:rPr lang="en-US" sz="1800" dirty="0"/>
              <a:t>Subscribed = ('yes’)</a:t>
            </a:r>
          </a:p>
          <a:p>
            <a:pPr lvl="1"/>
            <a:r>
              <a:rPr lang="en-US" sz="1800" dirty="0"/>
              <a:t>Not subscribed = ('no')</a:t>
            </a:r>
          </a:p>
        </p:txBody>
      </p:sp>
    </p:spTree>
    <p:extLst>
      <p:ext uri="{BB962C8B-B14F-4D97-AF65-F5344CB8AC3E}">
        <p14:creationId xmlns:p14="http://schemas.microsoft.com/office/powerpoint/2010/main" val="2132415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C903E-1D74-4C12-71A3-1723D7C81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22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Calls made each month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1903CDE-8FD7-3D4C-E7BC-618DEE726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855" y="1368443"/>
            <a:ext cx="11329674" cy="438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360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1E94A-C070-B0AE-E03A-02F8C38B9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034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Calls made based on job profile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588581-29CD-E68D-8BA2-2BCE67BF9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27" y="1609770"/>
            <a:ext cx="11477501" cy="438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824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4057A-62CB-979A-F742-444EB00F6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573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Calls made based on marital status, education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02E370-850C-4FD5-D0CB-435CB6916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615" y="3828328"/>
            <a:ext cx="10452891" cy="18571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10229B-B763-ECDF-FAEE-3707B9D12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615" y="1609721"/>
            <a:ext cx="10400021" cy="164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318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AC4A-91F5-B0E7-3081-AEB61CE5C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053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Calls made based on housing, loan status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15E88D-C6E4-1443-4886-764C32D72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5211"/>
            <a:ext cx="10962338" cy="14404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85A8E9-1B0E-47EE-A7E3-7AD613BC7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17557"/>
            <a:ext cx="11000620" cy="138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067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3371E-BC9C-7EDE-64A1-E0623DCEB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629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Contact method and top 5 campaign call count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F2FFDD-F107-4EB7-26E3-B35EB94B2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70" y="1389894"/>
            <a:ext cx="11383460" cy="16892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835DB7-302C-926F-A557-A99E1761F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270" y="3622093"/>
            <a:ext cx="11572985" cy="231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250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1590</TotalTime>
  <Words>320</Words>
  <Application>Microsoft Office PowerPoint</Application>
  <PresentationFormat>Widescreen</PresentationFormat>
  <Paragraphs>60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Data Science Principals Utilized</vt:lpstr>
      <vt:lpstr>A Step-by-step Approach</vt:lpstr>
      <vt:lpstr>Problem Statement and Objectives</vt:lpstr>
      <vt:lpstr>Calls made each month</vt:lpstr>
      <vt:lpstr>Calls made based on job profile</vt:lpstr>
      <vt:lpstr>Calls made based on marital status, education</vt:lpstr>
      <vt:lpstr>Calls made based on housing, loan status</vt:lpstr>
      <vt:lpstr>Contact method and top 5 campaign call count</vt:lpstr>
      <vt:lpstr>Data Cleansing</vt:lpstr>
      <vt:lpstr>Data Processing</vt:lpstr>
      <vt:lpstr>Feature Importance</vt:lpstr>
      <vt:lpstr>Data Modeling, Evaluation, and Deployment</vt:lpstr>
      <vt:lpstr>Process Summary</vt:lpstr>
      <vt:lpstr>Model Score Summary</vt:lpstr>
      <vt:lpstr>Graphical comparison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Nitin Pathak</dc:creator>
  <cp:lastModifiedBy>Nitin Pathak</cp:lastModifiedBy>
  <cp:revision>2</cp:revision>
  <dcterms:created xsi:type="dcterms:W3CDTF">2022-05-28T01:29:30Z</dcterms:created>
  <dcterms:modified xsi:type="dcterms:W3CDTF">2022-07-18T02:37:14Z</dcterms:modified>
</cp:coreProperties>
</file>