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>
      <p:extLst>
        <p:ext uri="{E3EDB536-0D56-4F60-86BA-61A60CA02DAB}">
          <p202:designTagLst xmlns:p202="http://schemas.microsoft.com/office/powerpoint/2020/02/main">
            <p202:designTag name="BPID" val="{83ED2594-1D3B-4D04-8010-4081CDA4D6E6}"/>
          </p202:designTagLst>
        </p:ext>
      </p:extLst>
    </p:sldId>
    <p:sldId id="259" r:id="rId5">
      <p:extLst>
        <p:ext uri="{E3EDB536-0D56-4F60-86BA-61A60CA02DAB}">
          <p202:designTagLst xmlns:p202="http://schemas.microsoft.com/office/powerpoint/2020/02/main">
            <p202:designTag name="BPID" val="{F3ACF9B4-7ACF-44A2-A92C-C4D9EC43317D}"/>
          </p202:designTagLst>
        </p:ext>
      </p:extLst>
    </p:sldId>
    <p:sldId id="260" r:id="rId6">
      <p:extLst>
        <p:ext uri="{E3EDB536-0D56-4F60-86BA-61A60CA02DAB}">
          <p202:designTagLst xmlns:p202="http://schemas.microsoft.com/office/powerpoint/2020/02/main">
            <p202:designTag name="BPID" val="{83ED2594-1D3B-4D04-8010-4081CDA4D6E6}"/>
          </p202:designTagLst>
        </p:ext>
      </p:extLst>
    </p:sldId>
    <p:sldId id="269" r:id="rId7">
      <p:extLst>
        <p:ext uri="{E3EDB536-0D56-4F60-86BA-61A60CA02DAB}">
          <p202:designTagLst xmlns:p202="http://schemas.microsoft.com/office/powerpoint/2020/02/main">
            <p202:designTag name="BPID" val="{83ED2594-1D3B-4D04-8010-4081CDA4D6E6}"/>
          </p202:designTagLst>
        </p:ext>
      </p:extLst>
    </p:sldId>
    <p:sldId id="270" r:id="rId8">
      <p:extLst>
        <p:ext uri="{E3EDB536-0D56-4F60-86BA-61A60CA02DAB}">
          <p202:designTagLst xmlns:p202="http://schemas.microsoft.com/office/powerpoint/2020/02/main">
            <p202:designTag name="BPID" val="{68C5E5A5-08F2-4712-9327-894AE657F076}"/>
          </p202:designTagLst>
        </p:ext>
      </p:extLst>
    </p:sldId>
    <p:sldId id="271" r:id="rId9">
      <p:extLst>
        <p:ext uri="{E3EDB536-0D56-4F60-86BA-61A60CA02DAB}">
          <p202:designTagLst xmlns:p202="http://schemas.microsoft.com/office/powerpoint/2020/02/main">
            <p202:designTag name="BPID" val="{68C5E5A5-08F2-4712-9327-894AE657F076}"/>
          </p202:designTagLst>
        </p:ext>
      </p:extLst>
    </p:sldId>
    <p:sldId id="272" r:id="rId10">
      <p:extLst>
        <p:ext uri="{E3EDB536-0D56-4F60-86BA-61A60CA02DAB}">
          <p202:designTagLst xmlns:p202="http://schemas.microsoft.com/office/powerpoint/2020/02/main">
            <p202:designTag name="BPID" val="{68C5E5A5-08F2-4712-9327-894AE657F076}"/>
          </p202:designTagLst>
        </p:ext>
      </p:extLst>
    </p:sldId>
    <p:sldId id="261" r:id="rId11">
      <p:extLst>
        <p:ext uri="{E3EDB536-0D56-4F60-86BA-61A60CA02DAB}">
          <p202:designTagLst xmlns:p202="http://schemas.microsoft.com/office/powerpoint/2020/02/main">
            <p202:designTag name="BPID" val="{79284912-21E4-4200-B6EA-98D61A955004}"/>
          </p202:designTagLst>
        </p:ext>
      </p:extLst>
    </p:sldId>
    <p:sldId id="262" r:id="rId12">
      <p:extLst>
        <p:ext uri="{E3EDB536-0D56-4F60-86BA-61A60CA02DAB}">
          <p202:designTagLst xmlns:p202="http://schemas.microsoft.com/office/powerpoint/2020/02/main">
            <p202:designTag name="BPID" val="{BC4BB6DB-03A0-4233-8179-CEFB891CA59C}"/>
          </p202:designTagLst>
        </p:ext>
      </p:extLst>
    </p:sldId>
    <p:sldId id="268" r:id="rId13">
      <p:extLst>
        <p:ext uri="{E3EDB536-0D56-4F60-86BA-61A60CA02DAB}">
          <p202:designTagLst xmlns:p202="http://schemas.microsoft.com/office/powerpoint/2020/02/main">
            <p202:designTag name="BPID" val="{83ED2594-1D3B-4D04-8010-4081CDA4D6E6}"/>
          </p202:designTagLst>
        </p:ext>
      </p:extLst>
    </p:sldId>
    <p:sldId id="263" r:id="rId14">
      <p:extLst>
        <p:ext uri="{E3EDB536-0D56-4F60-86BA-61A60CA02DAB}">
          <p202:designTagLst xmlns:p202="http://schemas.microsoft.com/office/powerpoint/2020/02/main">
            <p202:designTag name="BPID" val="{070A0A7C-BC96-4312-8BD9-860C4E24A5D8}"/>
          </p202:designTagLst>
        </p:ext>
      </p:extLst>
    </p:sldId>
    <p:sldId id="265" r:id="rId15">
      <p:extLst>
        <p:ext uri="{E3EDB536-0D56-4F60-86BA-61A60CA02DAB}">
          <p202:designTagLst xmlns:p202="http://schemas.microsoft.com/office/powerpoint/2020/02/main">
            <p202:designTag name="BPID" val="{4EE9E636-83AE-412F-81F2-A73EDF1EBFE4}"/>
          </p202:designTagLst>
        </p:ext>
      </p:extLst>
    </p:sldId>
    <p:sldId id="266" r:id="rId16">
      <p:extLst>
        <p:ext uri="{E3EDB536-0D56-4F60-86BA-61A60CA02DAB}">
          <p202:designTagLst xmlns:p202="http://schemas.microsoft.com/office/powerpoint/2020/02/main">
            <p202:designTag name="BPID" val="{83ED2594-1D3B-4D04-8010-4081CDA4D6E6}"/>
          </p202:designTagLst>
        </p:ext>
      </p:extLst>
    </p:sldId>
    <p:sldId id="273" r:id="rId17">
      <p:extLst>
        <p:ext uri="{E3EDB536-0D56-4F60-86BA-61A60CA02DAB}">
          <p202:designTagLst xmlns:p202="http://schemas.microsoft.com/office/powerpoint/2020/02/main">
            <p202:designTag name="BPID" val="{3B890ECB-B402-4918-A150-C8EEC695F465}"/>
          </p202:designTagLst>
        </p:ext>
      </p:extLst>
    </p:sldId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E3C27-A8C1-49F9-AB5F-60F07E1CB0EA}" v="13" dt="2022-07-18T16:21:19.995"/>
    <p1510:client id="{822C1892-BC83-4327-A01E-C633114768F3}" v="4" dt="2022-07-18T16:38:06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Pathak" userId="a3ca8fee-364e-4c70-b735-9c16f49fc918" providerId="ADAL" clId="{822C1892-BC83-4327-A01E-C633114768F3}"/>
    <pc:docChg chg="undo custSel modSld">
      <pc:chgData name="Nitin Pathak" userId="a3ca8fee-364e-4c70-b735-9c16f49fc918" providerId="ADAL" clId="{822C1892-BC83-4327-A01E-C633114768F3}" dt="2022-07-18T16:39:46.677" v="211" actId="26606"/>
      <pc:docMkLst>
        <pc:docMk/>
      </pc:docMkLst>
      <pc:sldChg chg="setBg">
        <pc:chgData name="Nitin Pathak" userId="a3ca8fee-364e-4c70-b735-9c16f49fc918" providerId="ADAL" clId="{822C1892-BC83-4327-A01E-C633114768F3}" dt="2022-07-18T16:34:12.532" v="177"/>
        <pc:sldMkLst>
          <pc:docMk/>
          <pc:sldMk cId="116860898" sldId="256"/>
        </pc:sldMkLst>
      </pc:sldChg>
      <pc:sldChg chg="modSp mod">
        <pc:chgData name="Nitin Pathak" userId="a3ca8fee-364e-4c70-b735-9c16f49fc918" providerId="ADAL" clId="{822C1892-BC83-4327-A01E-C633114768F3}" dt="2022-07-18T16:31:55.509" v="8" actId="255"/>
        <pc:sldMkLst>
          <pc:docMk/>
          <pc:sldMk cId="2507649015" sldId="257"/>
        </pc:sldMkLst>
        <pc:spChg chg="mod">
          <ac:chgData name="Nitin Pathak" userId="a3ca8fee-364e-4c70-b735-9c16f49fc918" providerId="ADAL" clId="{822C1892-BC83-4327-A01E-C633114768F3}" dt="2022-07-18T16:31:55.509" v="8" actId="255"/>
          <ac:spMkLst>
            <pc:docMk/>
            <pc:sldMk cId="2507649015" sldId="257"/>
            <ac:spMk id="2" creationId="{417823E7-1535-9B3D-0D40-FCBFB034898A}"/>
          </ac:spMkLst>
        </pc:spChg>
      </pc:sldChg>
      <pc:sldChg chg="addSp delSp modSp mod setBg">
        <pc:chgData name="Nitin Pathak" userId="a3ca8fee-364e-4c70-b735-9c16f49fc918" providerId="ADAL" clId="{822C1892-BC83-4327-A01E-C633114768F3}" dt="2022-07-18T16:35:26.494" v="186" actId="26606"/>
        <pc:sldMkLst>
          <pc:docMk/>
          <pc:sldMk cId="853702415" sldId="258"/>
        </pc:sldMkLst>
        <pc:spChg chg="mod">
          <ac:chgData name="Nitin Pathak" userId="a3ca8fee-364e-4c70-b735-9c16f49fc918" providerId="ADAL" clId="{822C1892-BC83-4327-A01E-C633114768F3}" dt="2022-07-18T16:35:26.494" v="186" actId="26606"/>
          <ac:spMkLst>
            <pc:docMk/>
            <pc:sldMk cId="853702415" sldId="258"/>
            <ac:spMk id="2" creationId="{FDA7BCC5-C42E-497F-D103-4B05B86FB9D9}"/>
          </ac:spMkLst>
        </pc:spChg>
        <pc:spChg chg="add del">
          <ac:chgData name="Nitin Pathak" userId="a3ca8fee-364e-4c70-b735-9c16f49fc918" providerId="ADAL" clId="{822C1892-BC83-4327-A01E-C633114768F3}" dt="2022-07-18T16:35:12.864" v="179" actId="26606"/>
          <ac:spMkLst>
            <pc:docMk/>
            <pc:sldMk cId="853702415" sldId="258"/>
            <ac:spMk id="10" creationId="{50D1D739-EDC4-4BE6-A073-9B157E1F9069}"/>
          </ac:spMkLst>
        </pc:spChg>
        <pc:spChg chg="add del">
          <ac:chgData name="Nitin Pathak" userId="a3ca8fee-364e-4c70-b735-9c16f49fc918" providerId="ADAL" clId="{822C1892-BC83-4327-A01E-C633114768F3}" dt="2022-07-18T16:35:12.864" v="179" actId="26606"/>
          <ac:spMkLst>
            <pc:docMk/>
            <pc:sldMk cId="853702415" sldId="258"/>
            <ac:spMk id="12" creationId="{6CDD35A4-E546-4AF3-A8B9-AC24C5C9FA70}"/>
          </ac:spMkLst>
        </pc:spChg>
        <pc:spChg chg="add del">
          <ac:chgData name="Nitin Pathak" userId="a3ca8fee-364e-4c70-b735-9c16f49fc918" providerId="ADAL" clId="{822C1892-BC83-4327-A01E-C633114768F3}" dt="2022-07-18T16:35:15.295" v="181" actId="26606"/>
          <ac:spMkLst>
            <pc:docMk/>
            <pc:sldMk cId="853702415" sldId="258"/>
            <ac:spMk id="14" creationId="{854DEE1C-7FD6-4FA0-A96A-BDF952F199AB}"/>
          </ac:spMkLst>
        </pc:spChg>
        <pc:spChg chg="add del">
          <ac:chgData name="Nitin Pathak" userId="a3ca8fee-364e-4c70-b735-9c16f49fc918" providerId="ADAL" clId="{822C1892-BC83-4327-A01E-C633114768F3}" dt="2022-07-18T16:35:20.605" v="183" actId="26606"/>
          <ac:spMkLst>
            <pc:docMk/>
            <pc:sldMk cId="853702415" sldId="258"/>
            <ac:spMk id="16" creationId="{9C867835-A917-4A2B-8424-3AFAF7436395}"/>
          </ac:spMkLst>
        </pc:spChg>
        <pc:spChg chg="add del">
          <ac:chgData name="Nitin Pathak" userId="a3ca8fee-364e-4c70-b735-9c16f49fc918" providerId="ADAL" clId="{822C1892-BC83-4327-A01E-C633114768F3}" dt="2022-07-18T16:35:20.605" v="183" actId="26606"/>
          <ac:spMkLst>
            <pc:docMk/>
            <pc:sldMk cId="853702415" sldId="258"/>
            <ac:spMk id="17" creationId="{EED8D03E-F375-4E67-B932-FF9B007BB420}"/>
          </ac:spMkLst>
        </pc:spChg>
        <pc:spChg chg="add del">
          <ac:chgData name="Nitin Pathak" userId="a3ca8fee-364e-4c70-b735-9c16f49fc918" providerId="ADAL" clId="{822C1892-BC83-4327-A01E-C633114768F3}" dt="2022-07-18T16:35:26.481" v="185" actId="26606"/>
          <ac:spMkLst>
            <pc:docMk/>
            <pc:sldMk cId="853702415" sldId="258"/>
            <ac:spMk id="19" creationId="{9C867835-A917-4A2B-8424-3AFAF7436395}"/>
          </ac:spMkLst>
        </pc:spChg>
        <pc:spChg chg="add del">
          <ac:chgData name="Nitin Pathak" userId="a3ca8fee-364e-4c70-b735-9c16f49fc918" providerId="ADAL" clId="{822C1892-BC83-4327-A01E-C633114768F3}" dt="2022-07-18T16:35:26.481" v="185" actId="26606"/>
          <ac:spMkLst>
            <pc:docMk/>
            <pc:sldMk cId="853702415" sldId="258"/>
            <ac:spMk id="20" creationId="{EED8D03E-F375-4E67-B932-FF9B007BB420}"/>
          </ac:spMkLst>
        </pc:spChg>
        <pc:spChg chg="add">
          <ac:chgData name="Nitin Pathak" userId="a3ca8fee-364e-4c70-b735-9c16f49fc918" providerId="ADAL" clId="{822C1892-BC83-4327-A01E-C633114768F3}" dt="2022-07-18T16:35:26.494" v="186" actId="26606"/>
          <ac:spMkLst>
            <pc:docMk/>
            <pc:sldMk cId="853702415" sldId="258"/>
            <ac:spMk id="22" creationId="{B7BD7FCF-A254-4A97-A15C-319B67622677}"/>
          </ac:spMkLst>
        </pc:spChg>
        <pc:spChg chg="add">
          <ac:chgData name="Nitin Pathak" userId="a3ca8fee-364e-4c70-b735-9c16f49fc918" providerId="ADAL" clId="{822C1892-BC83-4327-A01E-C633114768F3}" dt="2022-07-18T16:35:26.494" v="186" actId="26606"/>
          <ac:spMkLst>
            <pc:docMk/>
            <pc:sldMk cId="853702415" sldId="258"/>
            <ac:spMk id="23" creationId="{52FFAF72-6204-4676-9C6F-9A4CC4D91805}"/>
          </ac:spMkLst>
        </pc:spChg>
        <pc:picChg chg="mod">
          <ac:chgData name="Nitin Pathak" userId="a3ca8fee-364e-4c70-b735-9c16f49fc918" providerId="ADAL" clId="{822C1892-BC83-4327-A01E-C633114768F3}" dt="2022-07-18T16:35:26.494" v="186" actId="26606"/>
          <ac:picMkLst>
            <pc:docMk/>
            <pc:sldMk cId="853702415" sldId="258"/>
            <ac:picMk id="5" creationId="{CA64EDCC-68E7-36CC-079E-8FBA5DA2E0C3}"/>
          </ac:picMkLst>
        </pc:picChg>
      </pc:sldChg>
      <pc:sldChg chg="addSp modSp mod setBg">
        <pc:chgData name="Nitin Pathak" userId="a3ca8fee-364e-4c70-b735-9c16f49fc918" providerId="ADAL" clId="{822C1892-BC83-4327-A01E-C633114768F3}" dt="2022-07-18T16:35:35.136" v="187" actId="26606"/>
        <pc:sldMkLst>
          <pc:docMk/>
          <pc:sldMk cId="2132415761" sldId="259"/>
        </pc:sldMkLst>
        <pc:spChg chg="mod">
          <ac:chgData name="Nitin Pathak" userId="a3ca8fee-364e-4c70-b735-9c16f49fc918" providerId="ADAL" clId="{822C1892-BC83-4327-A01E-C633114768F3}" dt="2022-07-18T16:35:35.136" v="187" actId="26606"/>
          <ac:spMkLst>
            <pc:docMk/>
            <pc:sldMk cId="2132415761" sldId="259"/>
            <ac:spMk id="2" creationId="{0061EC2A-F370-3D00-9CE2-0DB88A50E62D}"/>
          </ac:spMkLst>
        </pc:spChg>
        <pc:spChg chg="mod">
          <ac:chgData name="Nitin Pathak" userId="a3ca8fee-364e-4c70-b735-9c16f49fc918" providerId="ADAL" clId="{822C1892-BC83-4327-A01E-C633114768F3}" dt="2022-07-18T16:35:35.136" v="187" actId="26606"/>
          <ac:spMkLst>
            <pc:docMk/>
            <pc:sldMk cId="2132415761" sldId="259"/>
            <ac:spMk id="5" creationId="{56E4FE9B-87D4-E9CA-B50B-909016CB9B9B}"/>
          </ac:spMkLst>
        </pc:spChg>
        <pc:spChg chg="add">
          <ac:chgData name="Nitin Pathak" userId="a3ca8fee-364e-4c70-b735-9c16f49fc918" providerId="ADAL" clId="{822C1892-BC83-4327-A01E-C633114768F3}" dt="2022-07-18T16:35:35.136" v="187" actId="26606"/>
          <ac:spMkLst>
            <pc:docMk/>
            <pc:sldMk cId="2132415761" sldId="259"/>
            <ac:spMk id="10" creationId="{95408913-B323-422F-B521-2957A5B7FEE8}"/>
          </ac:spMkLst>
        </pc:spChg>
        <pc:spChg chg="add">
          <ac:chgData name="Nitin Pathak" userId="a3ca8fee-364e-4c70-b735-9c16f49fc918" providerId="ADAL" clId="{822C1892-BC83-4327-A01E-C633114768F3}" dt="2022-07-18T16:35:35.136" v="187" actId="26606"/>
          <ac:spMkLst>
            <pc:docMk/>
            <pc:sldMk cId="2132415761" sldId="259"/>
            <ac:spMk id="12" creationId="{AA770EBD-5B77-46EC-BF58-EF27ACD6B47C}"/>
          </ac:spMkLst>
        </pc:spChg>
      </pc:sldChg>
      <pc:sldChg chg="addSp modSp mod setBg">
        <pc:chgData name="Nitin Pathak" userId="a3ca8fee-364e-4c70-b735-9c16f49fc918" providerId="ADAL" clId="{822C1892-BC83-4327-A01E-C633114768F3}" dt="2022-07-18T16:36:11.397" v="188" actId="26606"/>
        <pc:sldMkLst>
          <pc:docMk/>
          <pc:sldMk cId="1841360529" sldId="260"/>
        </pc:sldMkLst>
        <pc:spChg chg="mod">
          <ac:chgData name="Nitin Pathak" userId="a3ca8fee-364e-4c70-b735-9c16f49fc918" providerId="ADAL" clId="{822C1892-BC83-4327-A01E-C633114768F3}" dt="2022-07-18T16:36:11.397" v="188" actId="26606"/>
          <ac:spMkLst>
            <pc:docMk/>
            <pc:sldMk cId="1841360529" sldId="260"/>
            <ac:spMk id="2" creationId="{1B0C903E-1D74-4C12-71A3-1723D7C8138B}"/>
          </ac:spMkLst>
        </pc:spChg>
        <pc:spChg chg="add">
          <ac:chgData name="Nitin Pathak" userId="a3ca8fee-364e-4c70-b735-9c16f49fc918" providerId="ADAL" clId="{822C1892-BC83-4327-A01E-C633114768F3}" dt="2022-07-18T16:36:11.397" v="188" actId="26606"/>
          <ac:spMkLst>
            <pc:docMk/>
            <pc:sldMk cId="1841360529" sldId="260"/>
            <ac:spMk id="16" creationId="{B7BD7FCF-A254-4A97-A15C-319B67622677}"/>
          </ac:spMkLst>
        </pc:spChg>
        <pc:spChg chg="add">
          <ac:chgData name="Nitin Pathak" userId="a3ca8fee-364e-4c70-b735-9c16f49fc918" providerId="ADAL" clId="{822C1892-BC83-4327-A01E-C633114768F3}" dt="2022-07-18T16:36:11.397" v="188" actId="26606"/>
          <ac:spMkLst>
            <pc:docMk/>
            <pc:sldMk cId="1841360529" sldId="260"/>
            <ac:spMk id="18" creationId="{52FFAF72-6204-4676-9C6F-9A4CC4D91805}"/>
          </ac:spMkLst>
        </pc:spChg>
        <pc:picChg chg="mod">
          <ac:chgData name="Nitin Pathak" userId="a3ca8fee-364e-4c70-b735-9c16f49fc918" providerId="ADAL" clId="{822C1892-BC83-4327-A01E-C633114768F3}" dt="2022-07-18T16:36:11.397" v="188" actId="26606"/>
          <ac:picMkLst>
            <pc:docMk/>
            <pc:sldMk cId="1841360529" sldId="260"/>
            <ac:picMk id="11" creationId="{E1903CDE-8FD7-3D4C-E7BC-618DEE726C49}"/>
          </ac:picMkLst>
        </pc:picChg>
      </pc:sldChg>
      <pc:sldChg chg="addSp modSp mod setBg">
        <pc:chgData name="Nitin Pathak" userId="a3ca8fee-364e-4c70-b735-9c16f49fc918" providerId="ADAL" clId="{822C1892-BC83-4327-A01E-C633114768F3}" dt="2022-07-18T16:37:17.755" v="195" actId="26606"/>
        <pc:sldMkLst>
          <pc:docMk/>
          <pc:sldMk cId="1435215558" sldId="261"/>
        </pc:sldMkLst>
        <pc:spChg chg="mod">
          <ac:chgData name="Nitin Pathak" userId="a3ca8fee-364e-4c70-b735-9c16f49fc918" providerId="ADAL" clId="{822C1892-BC83-4327-A01E-C633114768F3}" dt="2022-07-18T16:37:17.755" v="195" actId="26606"/>
          <ac:spMkLst>
            <pc:docMk/>
            <pc:sldMk cId="1435215558" sldId="261"/>
            <ac:spMk id="2" creationId="{1DD8E12C-96C1-CD99-2C47-EE65B1E863CF}"/>
          </ac:spMkLst>
        </pc:spChg>
        <pc:spChg chg="mod">
          <ac:chgData name="Nitin Pathak" userId="a3ca8fee-364e-4c70-b735-9c16f49fc918" providerId="ADAL" clId="{822C1892-BC83-4327-A01E-C633114768F3}" dt="2022-07-18T16:37:17.755" v="195" actId="26606"/>
          <ac:spMkLst>
            <pc:docMk/>
            <pc:sldMk cId="1435215558" sldId="261"/>
            <ac:spMk id="3" creationId="{7771984F-E010-8C7D-267F-E245AB7BC1ED}"/>
          </ac:spMkLst>
        </pc:spChg>
        <pc:spChg chg="add">
          <ac:chgData name="Nitin Pathak" userId="a3ca8fee-364e-4c70-b735-9c16f49fc918" providerId="ADAL" clId="{822C1892-BC83-4327-A01E-C633114768F3}" dt="2022-07-18T16:37:17.755" v="195" actId="26606"/>
          <ac:spMkLst>
            <pc:docMk/>
            <pc:sldMk cId="1435215558" sldId="261"/>
            <ac:spMk id="8" creationId="{17718681-A12E-49D6-9925-DD7C68176D61}"/>
          </ac:spMkLst>
        </pc:spChg>
        <pc:spChg chg="add">
          <ac:chgData name="Nitin Pathak" userId="a3ca8fee-364e-4c70-b735-9c16f49fc918" providerId="ADAL" clId="{822C1892-BC83-4327-A01E-C633114768F3}" dt="2022-07-18T16:37:17.755" v="195" actId="26606"/>
          <ac:spMkLst>
            <pc:docMk/>
            <pc:sldMk cId="1435215558" sldId="261"/>
            <ac:spMk id="10" creationId="{FBD77573-9EF2-4C35-8285-A1CF6FBB0EA5}"/>
          </ac:spMkLst>
        </pc:spChg>
      </pc:sldChg>
      <pc:sldChg chg="addSp modSp mod setBg setClrOvrMap">
        <pc:chgData name="Nitin Pathak" userId="a3ca8fee-364e-4c70-b735-9c16f49fc918" providerId="ADAL" clId="{822C1892-BC83-4327-A01E-C633114768F3}" dt="2022-07-18T16:37:27.482" v="196" actId="26606"/>
        <pc:sldMkLst>
          <pc:docMk/>
          <pc:sldMk cId="3210179218" sldId="262"/>
        </pc:sldMkLst>
        <pc:spChg chg="mod">
          <ac:chgData name="Nitin Pathak" userId="a3ca8fee-364e-4c70-b735-9c16f49fc918" providerId="ADAL" clId="{822C1892-BC83-4327-A01E-C633114768F3}" dt="2022-07-18T16:37:27.482" v="196" actId="26606"/>
          <ac:spMkLst>
            <pc:docMk/>
            <pc:sldMk cId="3210179218" sldId="262"/>
            <ac:spMk id="2" creationId="{BED7DD9E-2E5C-C242-0F4A-4B9C31DDEAC6}"/>
          </ac:spMkLst>
        </pc:spChg>
        <pc:spChg chg="mod">
          <ac:chgData name="Nitin Pathak" userId="a3ca8fee-364e-4c70-b735-9c16f49fc918" providerId="ADAL" clId="{822C1892-BC83-4327-A01E-C633114768F3}" dt="2022-07-18T16:37:27.482" v="196" actId="26606"/>
          <ac:spMkLst>
            <pc:docMk/>
            <pc:sldMk cId="3210179218" sldId="262"/>
            <ac:spMk id="3" creationId="{CAF124B1-3998-9636-0DDB-6861ED59C746}"/>
          </ac:spMkLst>
        </pc:spChg>
        <pc:spChg chg="add">
          <ac:chgData name="Nitin Pathak" userId="a3ca8fee-364e-4c70-b735-9c16f49fc918" providerId="ADAL" clId="{822C1892-BC83-4327-A01E-C633114768F3}" dt="2022-07-18T16:37:27.482" v="196" actId="26606"/>
          <ac:spMkLst>
            <pc:docMk/>
            <pc:sldMk cId="3210179218" sldId="262"/>
            <ac:spMk id="8" creationId="{A0339EE9-5436-4860-BBFC-7CD7C90DBAE8}"/>
          </ac:spMkLst>
        </pc:spChg>
        <pc:spChg chg="add">
          <ac:chgData name="Nitin Pathak" userId="a3ca8fee-364e-4c70-b735-9c16f49fc918" providerId="ADAL" clId="{822C1892-BC83-4327-A01E-C633114768F3}" dt="2022-07-18T16:37:27.482" v="196" actId="26606"/>
          <ac:spMkLst>
            <pc:docMk/>
            <pc:sldMk cId="3210179218" sldId="262"/>
            <ac:spMk id="10" creationId="{AA770EBD-5B77-46EC-BF58-EF27ACD6B47C}"/>
          </ac:spMkLst>
        </pc:spChg>
      </pc:sldChg>
      <pc:sldChg chg="addSp delSp modSp mod setBg setClrOvrMap">
        <pc:chgData name="Nitin Pathak" userId="a3ca8fee-364e-4c70-b735-9c16f49fc918" providerId="ADAL" clId="{822C1892-BC83-4327-A01E-C633114768F3}" dt="2022-07-18T16:38:47.423" v="203" actId="26606"/>
        <pc:sldMkLst>
          <pc:docMk/>
          <pc:sldMk cId="2402223122" sldId="263"/>
        </pc:sldMkLst>
        <pc:spChg chg="mod">
          <ac:chgData name="Nitin Pathak" userId="a3ca8fee-364e-4c70-b735-9c16f49fc918" providerId="ADAL" clId="{822C1892-BC83-4327-A01E-C633114768F3}" dt="2022-07-18T16:38:47.423" v="203" actId="26606"/>
          <ac:spMkLst>
            <pc:docMk/>
            <pc:sldMk cId="2402223122" sldId="263"/>
            <ac:spMk id="2" creationId="{424421DC-13EA-ED28-B124-BC9EB06D7776}"/>
          </ac:spMkLst>
        </pc:spChg>
        <pc:spChg chg="mod">
          <ac:chgData name="Nitin Pathak" userId="a3ca8fee-364e-4c70-b735-9c16f49fc918" providerId="ADAL" clId="{822C1892-BC83-4327-A01E-C633114768F3}" dt="2022-07-18T16:38:47.423" v="203" actId="26606"/>
          <ac:spMkLst>
            <pc:docMk/>
            <pc:sldMk cId="2402223122" sldId="263"/>
            <ac:spMk id="3" creationId="{6083AAF6-115A-59EC-13E8-E487811B44B0}"/>
          </ac:spMkLst>
        </pc:spChg>
        <pc:spChg chg="add del">
          <ac:chgData name="Nitin Pathak" userId="a3ca8fee-364e-4c70-b735-9c16f49fc918" providerId="ADAL" clId="{822C1892-BC83-4327-A01E-C633114768F3}" dt="2022-07-18T16:38:41.184" v="200" actId="26606"/>
          <ac:spMkLst>
            <pc:docMk/>
            <pc:sldMk cId="2402223122" sldId="263"/>
            <ac:spMk id="8" creationId="{95408913-B323-422F-B521-2957A5B7FEE8}"/>
          </ac:spMkLst>
        </pc:spChg>
        <pc:spChg chg="add del">
          <ac:chgData name="Nitin Pathak" userId="a3ca8fee-364e-4c70-b735-9c16f49fc918" providerId="ADAL" clId="{822C1892-BC83-4327-A01E-C633114768F3}" dt="2022-07-18T16:38:41.184" v="200" actId="26606"/>
          <ac:spMkLst>
            <pc:docMk/>
            <pc:sldMk cId="2402223122" sldId="263"/>
            <ac:spMk id="10" creationId="{AA770EBD-5B77-46EC-BF58-EF27ACD6B47C}"/>
          </ac:spMkLst>
        </pc:spChg>
        <pc:spChg chg="add del">
          <ac:chgData name="Nitin Pathak" userId="a3ca8fee-364e-4c70-b735-9c16f49fc918" providerId="ADAL" clId="{822C1892-BC83-4327-A01E-C633114768F3}" dt="2022-07-18T16:38:47.398" v="202" actId="26606"/>
          <ac:spMkLst>
            <pc:docMk/>
            <pc:sldMk cId="2402223122" sldId="263"/>
            <ac:spMk id="12" creationId="{2C46C4D6-C474-4E92-B52E-944C1118F7B6}"/>
          </ac:spMkLst>
        </pc:spChg>
        <pc:spChg chg="add del">
          <ac:chgData name="Nitin Pathak" userId="a3ca8fee-364e-4c70-b735-9c16f49fc918" providerId="ADAL" clId="{822C1892-BC83-4327-A01E-C633114768F3}" dt="2022-07-18T16:38:47.398" v="202" actId="26606"/>
          <ac:spMkLst>
            <pc:docMk/>
            <pc:sldMk cId="2402223122" sldId="263"/>
            <ac:spMk id="13" creationId="{0E3596DD-156A-473E-9BB3-C6A29F7574E9}"/>
          </ac:spMkLst>
        </pc:spChg>
        <pc:spChg chg="add">
          <ac:chgData name="Nitin Pathak" userId="a3ca8fee-364e-4c70-b735-9c16f49fc918" providerId="ADAL" clId="{822C1892-BC83-4327-A01E-C633114768F3}" dt="2022-07-18T16:38:47.423" v="203" actId="26606"/>
          <ac:spMkLst>
            <pc:docMk/>
            <pc:sldMk cId="2402223122" sldId="263"/>
            <ac:spMk id="15" creationId="{0E3596DD-156A-473E-9BB3-C6A29F7574E9}"/>
          </ac:spMkLst>
        </pc:spChg>
        <pc:spChg chg="add">
          <ac:chgData name="Nitin Pathak" userId="a3ca8fee-364e-4c70-b735-9c16f49fc918" providerId="ADAL" clId="{822C1892-BC83-4327-A01E-C633114768F3}" dt="2022-07-18T16:38:47.423" v="203" actId="26606"/>
          <ac:spMkLst>
            <pc:docMk/>
            <pc:sldMk cId="2402223122" sldId="263"/>
            <ac:spMk id="16" creationId="{2C46C4D6-C474-4E92-B52E-944C1118F7B6}"/>
          </ac:spMkLst>
        </pc:spChg>
        <pc:picChg chg="add del">
          <ac:chgData name="Nitin Pathak" userId="a3ca8fee-364e-4c70-b735-9c16f49fc918" providerId="ADAL" clId="{822C1892-BC83-4327-A01E-C633114768F3}" dt="2022-07-18T16:38:47.398" v="202" actId="26606"/>
          <ac:picMkLst>
            <pc:docMk/>
            <pc:sldMk cId="2402223122" sldId="263"/>
            <ac:picMk id="7" creationId="{244352CF-2DAE-DBDE-0764-4BD0D8E4E84F}"/>
          </ac:picMkLst>
        </pc:picChg>
        <pc:picChg chg="add">
          <ac:chgData name="Nitin Pathak" userId="a3ca8fee-364e-4c70-b735-9c16f49fc918" providerId="ADAL" clId="{822C1892-BC83-4327-A01E-C633114768F3}" dt="2022-07-18T16:38:47.423" v="203" actId="26606"/>
          <ac:picMkLst>
            <pc:docMk/>
            <pc:sldMk cId="2402223122" sldId="263"/>
            <ac:picMk id="17" creationId="{35862236-6D58-C932-A367-565946A813A0}"/>
          </ac:picMkLst>
        </pc:picChg>
      </pc:sldChg>
      <pc:sldChg chg="addSp modSp mod setBg">
        <pc:chgData name="Nitin Pathak" userId="a3ca8fee-364e-4c70-b735-9c16f49fc918" providerId="ADAL" clId="{822C1892-BC83-4327-A01E-C633114768F3}" dt="2022-07-18T16:39:11.081" v="205" actId="33524"/>
        <pc:sldMkLst>
          <pc:docMk/>
          <pc:sldMk cId="1984186792" sldId="265"/>
        </pc:sldMkLst>
        <pc:spChg chg="mod">
          <ac:chgData name="Nitin Pathak" userId="a3ca8fee-364e-4c70-b735-9c16f49fc918" providerId="ADAL" clId="{822C1892-BC83-4327-A01E-C633114768F3}" dt="2022-07-18T16:38:58.596" v="204" actId="26606"/>
          <ac:spMkLst>
            <pc:docMk/>
            <pc:sldMk cId="1984186792" sldId="265"/>
            <ac:spMk id="2" creationId="{3C6FFFCA-5108-F65B-D669-8C972E5AC193}"/>
          </ac:spMkLst>
        </pc:spChg>
        <pc:spChg chg="mod">
          <ac:chgData name="Nitin Pathak" userId="a3ca8fee-364e-4c70-b735-9c16f49fc918" providerId="ADAL" clId="{822C1892-BC83-4327-A01E-C633114768F3}" dt="2022-07-18T16:39:11.081" v="205" actId="33524"/>
          <ac:spMkLst>
            <pc:docMk/>
            <pc:sldMk cId="1984186792" sldId="265"/>
            <ac:spMk id="3" creationId="{D8EC0218-FEC7-18E8-6A3A-A0842BC27E0C}"/>
          </ac:spMkLst>
        </pc:spChg>
        <pc:spChg chg="add">
          <ac:chgData name="Nitin Pathak" userId="a3ca8fee-364e-4c70-b735-9c16f49fc918" providerId="ADAL" clId="{822C1892-BC83-4327-A01E-C633114768F3}" dt="2022-07-18T16:38:58.596" v="204" actId="26606"/>
          <ac:spMkLst>
            <pc:docMk/>
            <pc:sldMk cId="1984186792" sldId="265"/>
            <ac:spMk id="9" creationId="{D009D6D5-DAC2-4A8B-A17A-E206B9012D09}"/>
          </ac:spMkLst>
        </pc:spChg>
        <pc:picChg chg="add">
          <ac:chgData name="Nitin Pathak" userId="a3ca8fee-364e-4c70-b735-9c16f49fc918" providerId="ADAL" clId="{822C1892-BC83-4327-A01E-C633114768F3}" dt="2022-07-18T16:38:58.596" v="204" actId="26606"/>
          <ac:picMkLst>
            <pc:docMk/>
            <pc:sldMk cId="1984186792" sldId="265"/>
            <ac:picMk id="5" creationId="{D5993E7D-407D-13E3-7EA8-71B513AD7361}"/>
          </ac:picMkLst>
        </pc:picChg>
      </pc:sldChg>
      <pc:sldChg chg="addSp modSp mod setBg">
        <pc:chgData name="Nitin Pathak" userId="a3ca8fee-364e-4c70-b735-9c16f49fc918" providerId="ADAL" clId="{822C1892-BC83-4327-A01E-C633114768F3}" dt="2022-07-18T16:39:17.843" v="206" actId="26606"/>
        <pc:sldMkLst>
          <pc:docMk/>
          <pc:sldMk cId="3261622642" sldId="266"/>
        </pc:sldMkLst>
        <pc:spChg chg="mod">
          <ac:chgData name="Nitin Pathak" userId="a3ca8fee-364e-4c70-b735-9c16f49fc918" providerId="ADAL" clId="{822C1892-BC83-4327-A01E-C633114768F3}" dt="2022-07-18T16:39:17.843" v="206" actId="26606"/>
          <ac:spMkLst>
            <pc:docMk/>
            <pc:sldMk cId="3261622642" sldId="266"/>
            <ac:spMk id="2" creationId="{082DE968-AA1E-1FF7-47E6-06F4D19968B5}"/>
          </ac:spMkLst>
        </pc:spChg>
        <pc:spChg chg="add">
          <ac:chgData name="Nitin Pathak" userId="a3ca8fee-364e-4c70-b735-9c16f49fc918" providerId="ADAL" clId="{822C1892-BC83-4327-A01E-C633114768F3}" dt="2022-07-18T16:39:17.843" v="206" actId="26606"/>
          <ac:spMkLst>
            <pc:docMk/>
            <pc:sldMk cId="3261622642" sldId="266"/>
            <ac:spMk id="10" creationId="{B7BD7FCF-A254-4A97-A15C-319B67622677}"/>
          </ac:spMkLst>
        </pc:spChg>
        <pc:spChg chg="add">
          <ac:chgData name="Nitin Pathak" userId="a3ca8fee-364e-4c70-b735-9c16f49fc918" providerId="ADAL" clId="{822C1892-BC83-4327-A01E-C633114768F3}" dt="2022-07-18T16:39:17.843" v="206" actId="26606"/>
          <ac:spMkLst>
            <pc:docMk/>
            <pc:sldMk cId="3261622642" sldId="266"/>
            <ac:spMk id="12" creationId="{52FFAF72-6204-4676-9C6F-9A4CC4D91805}"/>
          </ac:spMkLst>
        </pc:spChg>
        <pc:graphicFrameChg chg="add mod">
          <ac:chgData name="Nitin Pathak" userId="a3ca8fee-364e-4c70-b735-9c16f49fc918" providerId="ADAL" clId="{822C1892-BC83-4327-A01E-C633114768F3}" dt="2022-07-18T16:39:17.843" v="206" actId="26606"/>
          <ac:graphicFrameMkLst>
            <pc:docMk/>
            <pc:sldMk cId="3261622642" sldId="266"/>
            <ac:graphicFrameMk id="5" creationId="{5BEAD233-216E-A667-D93D-D3947962B577}"/>
          </ac:graphicFrameMkLst>
        </pc:graphicFrameChg>
      </pc:sldChg>
      <pc:sldChg chg="addSp delSp modSp mod setBg">
        <pc:chgData name="Nitin Pathak" userId="a3ca8fee-364e-4c70-b735-9c16f49fc918" providerId="ADAL" clId="{822C1892-BC83-4327-A01E-C633114768F3}" dt="2022-07-18T16:30:04.890" v="6" actId="26606"/>
        <pc:sldMkLst>
          <pc:docMk/>
          <pc:sldMk cId="3759974342" sldId="268"/>
        </pc:sldMkLst>
        <pc:spChg chg="mod">
          <ac:chgData name="Nitin Pathak" userId="a3ca8fee-364e-4c70-b735-9c16f49fc918" providerId="ADAL" clId="{822C1892-BC83-4327-A01E-C633114768F3}" dt="2022-07-18T16:30:04.890" v="6" actId="26606"/>
          <ac:spMkLst>
            <pc:docMk/>
            <pc:sldMk cId="3759974342" sldId="268"/>
            <ac:spMk id="2" creationId="{5C47B742-D2C4-8AA9-0190-BC70A583809D}"/>
          </ac:spMkLst>
        </pc:spChg>
        <pc:spChg chg="add">
          <ac:chgData name="Nitin Pathak" userId="a3ca8fee-364e-4c70-b735-9c16f49fc918" providerId="ADAL" clId="{822C1892-BC83-4327-A01E-C633114768F3}" dt="2022-07-18T16:30:04.890" v="6" actId="26606"/>
          <ac:spMkLst>
            <pc:docMk/>
            <pc:sldMk cId="3759974342" sldId="268"/>
            <ac:spMk id="6" creationId="{B7BD7FCF-A254-4A97-A15C-319B67622677}"/>
          </ac:spMkLst>
        </pc:spChg>
        <pc:spChg chg="add">
          <ac:chgData name="Nitin Pathak" userId="a3ca8fee-364e-4c70-b735-9c16f49fc918" providerId="ADAL" clId="{822C1892-BC83-4327-A01E-C633114768F3}" dt="2022-07-18T16:30:04.890" v="6" actId="26606"/>
          <ac:spMkLst>
            <pc:docMk/>
            <pc:sldMk cId="3759974342" sldId="268"/>
            <ac:spMk id="8" creationId="{52FFAF72-6204-4676-9C6F-9A4CC4D91805}"/>
          </ac:spMkLst>
        </pc:spChg>
        <pc:picChg chg="add mod">
          <ac:chgData name="Nitin Pathak" userId="a3ca8fee-364e-4c70-b735-9c16f49fc918" providerId="ADAL" clId="{822C1892-BC83-4327-A01E-C633114768F3}" dt="2022-07-18T16:30:04.890" v="6" actId="26606"/>
          <ac:picMkLst>
            <pc:docMk/>
            <pc:sldMk cId="3759974342" sldId="268"/>
            <ac:picMk id="4" creationId="{4970A6CC-A4AB-EA84-D51C-1F014FA43A9F}"/>
          </ac:picMkLst>
        </pc:picChg>
        <pc:picChg chg="del">
          <ac:chgData name="Nitin Pathak" userId="a3ca8fee-364e-4c70-b735-9c16f49fc918" providerId="ADAL" clId="{822C1892-BC83-4327-A01E-C633114768F3}" dt="2022-07-18T16:29:20.490" v="0" actId="478"/>
          <ac:picMkLst>
            <pc:docMk/>
            <pc:sldMk cId="3759974342" sldId="268"/>
            <ac:picMk id="5" creationId="{98D488D5-5BF2-4F6A-AFFD-EA7B37E74710}"/>
          </ac:picMkLst>
        </pc:picChg>
      </pc:sldChg>
      <pc:sldChg chg="addSp modSp mod setBg">
        <pc:chgData name="Nitin Pathak" userId="a3ca8fee-364e-4c70-b735-9c16f49fc918" providerId="ADAL" clId="{822C1892-BC83-4327-A01E-C633114768F3}" dt="2022-07-18T16:36:28.403" v="189" actId="26606"/>
        <pc:sldMkLst>
          <pc:docMk/>
          <pc:sldMk cId="1525824825" sldId="269"/>
        </pc:sldMkLst>
        <pc:spChg chg="mod">
          <ac:chgData name="Nitin Pathak" userId="a3ca8fee-364e-4c70-b735-9c16f49fc918" providerId="ADAL" clId="{822C1892-BC83-4327-A01E-C633114768F3}" dt="2022-07-18T16:36:28.403" v="189" actId="26606"/>
          <ac:spMkLst>
            <pc:docMk/>
            <pc:sldMk cId="1525824825" sldId="269"/>
            <ac:spMk id="2" creationId="{34C1E94A-C070-B0AE-E03A-02F8C38B9162}"/>
          </ac:spMkLst>
        </pc:spChg>
        <pc:spChg chg="add">
          <ac:chgData name="Nitin Pathak" userId="a3ca8fee-364e-4c70-b735-9c16f49fc918" providerId="ADAL" clId="{822C1892-BC83-4327-A01E-C633114768F3}" dt="2022-07-18T16:36:28.403" v="189" actId="26606"/>
          <ac:spMkLst>
            <pc:docMk/>
            <pc:sldMk cId="1525824825" sldId="269"/>
            <ac:spMk id="10" creationId="{B7BD7FCF-A254-4A97-A15C-319B67622677}"/>
          </ac:spMkLst>
        </pc:spChg>
        <pc:spChg chg="add">
          <ac:chgData name="Nitin Pathak" userId="a3ca8fee-364e-4c70-b735-9c16f49fc918" providerId="ADAL" clId="{822C1892-BC83-4327-A01E-C633114768F3}" dt="2022-07-18T16:36:28.403" v="189" actId="26606"/>
          <ac:spMkLst>
            <pc:docMk/>
            <pc:sldMk cId="1525824825" sldId="269"/>
            <ac:spMk id="12" creationId="{52FFAF72-6204-4676-9C6F-9A4CC4D91805}"/>
          </ac:spMkLst>
        </pc:spChg>
        <pc:picChg chg="mod">
          <ac:chgData name="Nitin Pathak" userId="a3ca8fee-364e-4c70-b735-9c16f49fc918" providerId="ADAL" clId="{822C1892-BC83-4327-A01E-C633114768F3}" dt="2022-07-18T16:36:28.403" v="189" actId="26606"/>
          <ac:picMkLst>
            <pc:docMk/>
            <pc:sldMk cId="1525824825" sldId="269"/>
            <ac:picMk id="5" creationId="{6D588581-29CD-E68D-8BA2-2BCE67BF9509}"/>
          </ac:picMkLst>
        </pc:picChg>
      </pc:sldChg>
      <pc:sldChg chg="addSp delSp modSp mod setBg">
        <pc:chgData name="Nitin Pathak" userId="a3ca8fee-364e-4c70-b735-9c16f49fc918" providerId="ADAL" clId="{822C1892-BC83-4327-A01E-C633114768F3}" dt="2022-07-18T16:36:43.937" v="192" actId="26606"/>
        <pc:sldMkLst>
          <pc:docMk/>
          <pc:sldMk cId="4256318562" sldId="270"/>
        </pc:sldMkLst>
        <pc:spChg chg="mod">
          <ac:chgData name="Nitin Pathak" userId="a3ca8fee-364e-4c70-b735-9c16f49fc918" providerId="ADAL" clId="{822C1892-BC83-4327-A01E-C633114768F3}" dt="2022-07-18T16:36:43.937" v="192" actId="26606"/>
          <ac:spMkLst>
            <pc:docMk/>
            <pc:sldMk cId="4256318562" sldId="270"/>
            <ac:spMk id="2" creationId="{A9F4057A-62CB-979A-F742-444EB00F64F9}"/>
          </ac:spMkLst>
        </pc:spChg>
        <pc:spChg chg="add del">
          <ac:chgData name="Nitin Pathak" userId="a3ca8fee-364e-4c70-b735-9c16f49fc918" providerId="ADAL" clId="{822C1892-BC83-4327-A01E-C633114768F3}" dt="2022-07-18T16:36:43.927" v="191" actId="26606"/>
          <ac:spMkLst>
            <pc:docMk/>
            <pc:sldMk cId="4256318562" sldId="270"/>
            <ac:spMk id="12" creationId="{454966A0-ADB7-4D0B-8AE5-AACA88BFF9E0}"/>
          </ac:spMkLst>
        </pc:spChg>
        <pc:spChg chg="add del">
          <ac:chgData name="Nitin Pathak" userId="a3ca8fee-364e-4c70-b735-9c16f49fc918" providerId="ADAL" clId="{822C1892-BC83-4327-A01E-C633114768F3}" dt="2022-07-18T16:36:43.927" v="191" actId="26606"/>
          <ac:spMkLst>
            <pc:docMk/>
            <pc:sldMk cId="4256318562" sldId="270"/>
            <ac:spMk id="14" creationId="{9CF7FE1C-8BC5-4B0C-A2BC-93AB72C90FDD}"/>
          </ac:spMkLst>
        </pc:spChg>
        <pc:spChg chg="add">
          <ac:chgData name="Nitin Pathak" userId="a3ca8fee-364e-4c70-b735-9c16f49fc918" providerId="ADAL" clId="{822C1892-BC83-4327-A01E-C633114768F3}" dt="2022-07-18T16:36:43.937" v="192" actId="26606"/>
          <ac:spMkLst>
            <pc:docMk/>
            <pc:sldMk cId="4256318562" sldId="270"/>
            <ac:spMk id="16" creationId="{62245F03-66D5-45EC-A0B5-90E656B114D0}"/>
          </ac:spMkLst>
        </pc:spChg>
        <pc:spChg chg="add">
          <ac:chgData name="Nitin Pathak" userId="a3ca8fee-364e-4c70-b735-9c16f49fc918" providerId="ADAL" clId="{822C1892-BC83-4327-A01E-C633114768F3}" dt="2022-07-18T16:36:43.937" v="192" actId="26606"/>
          <ac:spMkLst>
            <pc:docMk/>
            <pc:sldMk cId="4256318562" sldId="270"/>
            <ac:spMk id="17" creationId="{EB2DCC78-9962-49FE-9691-A391B5AA8258}"/>
          </ac:spMkLst>
        </pc:spChg>
        <pc:picChg chg="mod ord">
          <ac:chgData name="Nitin Pathak" userId="a3ca8fee-364e-4c70-b735-9c16f49fc918" providerId="ADAL" clId="{822C1892-BC83-4327-A01E-C633114768F3}" dt="2022-07-18T16:36:43.937" v="192" actId="26606"/>
          <ac:picMkLst>
            <pc:docMk/>
            <pc:sldMk cId="4256318562" sldId="270"/>
            <ac:picMk id="5" creationId="{C402E370-850C-4FD5-D0CB-435CB69164B5}"/>
          </ac:picMkLst>
        </pc:picChg>
        <pc:picChg chg="mod">
          <ac:chgData name="Nitin Pathak" userId="a3ca8fee-364e-4c70-b735-9c16f49fc918" providerId="ADAL" clId="{822C1892-BC83-4327-A01E-C633114768F3}" dt="2022-07-18T16:36:43.937" v="192" actId="26606"/>
          <ac:picMkLst>
            <pc:docMk/>
            <pc:sldMk cId="4256318562" sldId="270"/>
            <ac:picMk id="7" creationId="{6510229B-B763-ECDF-FAEE-3707B9D12BA1}"/>
          </ac:picMkLst>
        </pc:picChg>
      </pc:sldChg>
      <pc:sldChg chg="addSp modSp mod setBg">
        <pc:chgData name="Nitin Pathak" userId="a3ca8fee-364e-4c70-b735-9c16f49fc918" providerId="ADAL" clId="{822C1892-BC83-4327-A01E-C633114768F3}" dt="2022-07-18T16:37:02.720" v="193" actId="26606"/>
        <pc:sldMkLst>
          <pc:docMk/>
          <pc:sldMk cId="1847067781" sldId="271"/>
        </pc:sldMkLst>
        <pc:spChg chg="mod">
          <ac:chgData name="Nitin Pathak" userId="a3ca8fee-364e-4c70-b735-9c16f49fc918" providerId="ADAL" clId="{822C1892-BC83-4327-A01E-C633114768F3}" dt="2022-07-18T16:37:02.720" v="193" actId="26606"/>
          <ac:spMkLst>
            <pc:docMk/>
            <pc:sldMk cId="1847067781" sldId="271"/>
            <ac:spMk id="2" creationId="{DF5BAC4A-91F5-B0E7-3081-AEB61CE5C24F}"/>
          </ac:spMkLst>
        </pc:spChg>
        <pc:spChg chg="add">
          <ac:chgData name="Nitin Pathak" userId="a3ca8fee-364e-4c70-b735-9c16f49fc918" providerId="ADAL" clId="{822C1892-BC83-4327-A01E-C633114768F3}" dt="2022-07-18T16:37:02.720" v="193" actId="26606"/>
          <ac:spMkLst>
            <pc:docMk/>
            <pc:sldMk cId="1847067781" sldId="271"/>
            <ac:spMk id="12" creationId="{62245F03-66D5-45EC-A0B5-90E656B114D0}"/>
          </ac:spMkLst>
        </pc:spChg>
        <pc:spChg chg="add">
          <ac:chgData name="Nitin Pathak" userId="a3ca8fee-364e-4c70-b735-9c16f49fc918" providerId="ADAL" clId="{822C1892-BC83-4327-A01E-C633114768F3}" dt="2022-07-18T16:37:02.720" v="193" actId="26606"/>
          <ac:spMkLst>
            <pc:docMk/>
            <pc:sldMk cId="1847067781" sldId="271"/>
            <ac:spMk id="14" creationId="{EB2DCC78-9962-49FE-9691-A391B5AA8258}"/>
          </ac:spMkLst>
        </pc:spChg>
        <pc:picChg chg="mod ord">
          <ac:chgData name="Nitin Pathak" userId="a3ca8fee-364e-4c70-b735-9c16f49fc918" providerId="ADAL" clId="{822C1892-BC83-4327-A01E-C633114768F3}" dt="2022-07-18T16:37:02.720" v="193" actId="26606"/>
          <ac:picMkLst>
            <pc:docMk/>
            <pc:sldMk cId="1847067781" sldId="271"/>
            <ac:picMk id="5" creationId="{1515E88D-C6E4-1443-4886-764C32D7242E}"/>
          </ac:picMkLst>
        </pc:picChg>
        <pc:picChg chg="mod">
          <ac:chgData name="Nitin Pathak" userId="a3ca8fee-364e-4c70-b735-9c16f49fc918" providerId="ADAL" clId="{822C1892-BC83-4327-A01E-C633114768F3}" dt="2022-07-18T16:37:02.720" v="193" actId="26606"/>
          <ac:picMkLst>
            <pc:docMk/>
            <pc:sldMk cId="1847067781" sldId="271"/>
            <ac:picMk id="7" creationId="{AA85A8E9-1B0E-47EE-A7E3-7AD613BC7FD8}"/>
          </ac:picMkLst>
        </pc:picChg>
      </pc:sldChg>
      <pc:sldChg chg="addSp modSp mod setBg">
        <pc:chgData name="Nitin Pathak" userId="a3ca8fee-364e-4c70-b735-9c16f49fc918" providerId="ADAL" clId="{822C1892-BC83-4327-A01E-C633114768F3}" dt="2022-07-18T16:37:10.341" v="194" actId="26606"/>
        <pc:sldMkLst>
          <pc:docMk/>
          <pc:sldMk cId="808250217" sldId="272"/>
        </pc:sldMkLst>
        <pc:spChg chg="mod">
          <ac:chgData name="Nitin Pathak" userId="a3ca8fee-364e-4c70-b735-9c16f49fc918" providerId="ADAL" clId="{822C1892-BC83-4327-A01E-C633114768F3}" dt="2022-07-18T16:37:10.341" v="194" actId="26606"/>
          <ac:spMkLst>
            <pc:docMk/>
            <pc:sldMk cId="808250217" sldId="272"/>
            <ac:spMk id="2" creationId="{AB43371E-BC9C-7EDE-64A1-E0623DCEB3A0}"/>
          </ac:spMkLst>
        </pc:spChg>
        <pc:spChg chg="add">
          <ac:chgData name="Nitin Pathak" userId="a3ca8fee-364e-4c70-b735-9c16f49fc918" providerId="ADAL" clId="{822C1892-BC83-4327-A01E-C633114768F3}" dt="2022-07-18T16:37:10.341" v="194" actId="26606"/>
          <ac:spMkLst>
            <pc:docMk/>
            <pc:sldMk cId="808250217" sldId="272"/>
            <ac:spMk id="12" creationId="{62245F03-66D5-45EC-A0B5-90E656B114D0}"/>
          </ac:spMkLst>
        </pc:spChg>
        <pc:spChg chg="add">
          <ac:chgData name="Nitin Pathak" userId="a3ca8fee-364e-4c70-b735-9c16f49fc918" providerId="ADAL" clId="{822C1892-BC83-4327-A01E-C633114768F3}" dt="2022-07-18T16:37:10.341" v="194" actId="26606"/>
          <ac:spMkLst>
            <pc:docMk/>
            <pc:sldMk cId="808250217" sldId="272"/>
            <ac:spMk id="14" creationId="{EB2DCC78-9962-49FE-9691-A391B5AA8258}"/>
          </ac:spMkLst>
        </pc:spChg>
        <pc:picChg chg="mod">
          <ac:chgData name="Nitin Pathak" userId="a3ca8fee-364e-4c70-b735-9c16f49fc918" providerId="ADAL" clId="{822C1892-BC83-4327-A01E-C633114768F3}" dt="2022-07-18T16:37:10.341" v="194" actId="26606"/>
          <ac:picMkLst>
            <pc:docMk/>
            <pc:sldMk cId="808250217" sldId="272"/>
            <ac:picMk id="5" creationId="{57F2FFDD-F107-4EB7-26E3-B35EB94B2A7B}"/>
          </ac:picMkLst>
        </pc:picChg>
        <pc:picChg chg="mod">
          <ac:chgData name="Nitin Pathak" userId="a3ca8fee-364e-4c70-b735-9c16f49fc918" providerId="ADAL" clId="{822C1892-BC83-4327-A01E-C633114768F3}" dt="2022-07-18T16:37:10.341" v="194" actId="26606"/>
          <ac:picMkLst>
            <pc:docMk/>
            <pc:sldMk cId="808250217" sldId="272"/>
            <ac:picMk id="7" creationId="{B3835DB7-302C-926F-A557-A99E1761F385}"/>
          </ac:picMkLst>
        </pc:picChg>
      </pc:sldChg>
      <pc:sldChg chg="addSp delSp modSp mod setBg">
        <pc:chgData name="Nitin Pathak" userId="a3ca8fee-364e-4c70-b735-9c16f49fc918" providerId="ADAL" clId="{822C1892-BC83-4327-A01E-C633114768F3}" dt="2022-07-18T16:39:46.677" v="211" actId="26606"/>
        <pc:sldMkLst>
          <pc:docMk/>
          <pc:sldMk cId="1202678934" sldId="273"/>
        </pc:sldMkLst>
        <pc:spChg chg="mod">
          <ac:chgData name="Nitin Pathak" userId="a3ca8fee-364e-4c70-b735-9c16f49fc918" providerId="ADAL" clId="{822C1892-BC83-4327-A01E-C633114768F3}" dt="2022-07-18T16:39:46.677" v="211" actId="26606"/>
          <ac:spMkLst>
            <pc:docMk/>
            <pc:sldMk cId="1202678934" sldId="273"/>
            <ac:spMk id="2" creationId="{E5AF8495-6874-7842-53CF-B1D723877AD7}"/>
          </ac:spMkLst>
        </pc:spChg>
        <pc:spChg chg="add del">
          <ac:chgData name="Nitin Pathak" userId="a3ca8fee-364e-4c70-b735-9c16f49fc918" providerId="ADAL" clId="{822C1892-BC83-4327-A01E-C633114768F3}" dt="2022-07-18T16:39:42.652" v="208" actId="26606"/>
          <ac:spMkLst>
            <pc:docMk/>
            <pc:sldMk cId="1202678934" sldId="273"/>
            <ac:spMk id="10" creationId="{9C867835-A917-4A2B-8424-3AFAF7436395}"/>
          </ac:spMkLst>
        </pc:spChg>
        <pc:spChg chg="add del">
          <ac:chgData name="Nitin Pathak" userId="a3ca8fee-364e-4c70-b735-9c16f49fc918" providerId="ADAL" clId="{822C1892-BC83-4327-A01E-C633114768F3}" dt="2022-07-18T16:39:42.652" v="208" actId="26606"/>
          <ac:spMkLst>
            <pc:docMk/>
            <pc:sldMk cId="1202678934" sldId="273"/>
            <ac:spMk id="12" creationId="{EED8D03E-F375-4E67-B932-FF9B007BB420}"/>
          </ac:spMkLst>
        </pc:spChg>
        <pc:spChg chg="add del">
          <ac:chgData name="Nitin Pathak" userId="a3ca8fee-364e-4c70-b735-9c16f49fc918" providerId="ADAL" clId="{822C1892-BC83-4327-A01E-C633114768F3}" dt="2022-07-18T16:39:46.667" v="210" actId="26606"/>
          <ac:spMkLst>
            <pc:docMk/>
            <pc:sldMk cId="1202678934" sldId="273"/>
            <ac:spMk id="14" creationId="{B7BD7FCF-A254-4A97-A15C-319B67622677}"/>
          </ac:spMkLst>
        </pc:spChg>
        <pc:spChg chg="add del">
          <ac:chgData name="Nitin Pathak" userId="a3ca8fee-364e-4c70-b735-9c16f49fc918" providerId="ADAL" clId="{822C1892-BC83-4327-A01E-C633114768F3}" dt="2022-07-18T16:39:46.667" v="210" actId="26606"/>
          <ac:spMkLst>
            <pc:docMk/>
            <pc:sldMk cId="1202678934" sldId="273"/>
            <ac:spMk id="15" creationId="{52FFAF72-6204-4676-9C6F-9A4CC4D91805}"/>
          </ac:spMkLst>
        </pc:spChg>
        <pc:spChg chg="add">
          <ac:chgData name="Nitin Pathak" userId="a3ca8fee-364e-4c70-b735-9c16f49fc918" providerId="ADAL" clId="{822C1892-BC83-4327-A01E-C633114768F3}" dt="2022-07-18T16:39:46.677" v="211" actId="26606"/>
          <ac:spMkLst>
            <pc:docMk/>
            <pc:sldMk cId="1202678934" sldId="273"/>
            <ac:spMk id="17" creationId="{F269BDC9-F5DC-4A16-9583-2F8CE418465E}"/>
          </ac:spMkLst>
        </pc:spChg>
        <pc:spChg chg="add">
          <ac:chgData name="Nitin Pathak" userId="a3ca8fee-364e-4c70-b735-9c16f49fc918" providerId="ADAL" clId="{822C1892-BC83-4327-A01E-C633114768F3}" dt="2022-07-18T16:39:46.677" v="211" actId="26606"/>
          <ac:spMkLst>
            <pc:docMk/>
            <pc:sldMk cId="1202678934" sldId="273"/>
            <ac:spMk id="18" creationId="{903CE7F4-D1BB-4A5B-8E96-915177640385}"/>
          </ac:spMkLst>
        </pc:spChg>
        <pc:picChg chg="mod">
          <ac:chgData name="Nitin Pathak" userId="a3ca8fee-364e-4c70-b735-9c16f49fc918" providerId="ADAL" clId="{822C1892-BC83-4327-A01E-C633114768F3}" dt="2022-07-18T16:39:46.677" v="211" actId="26606"/>
          <ac:picMkLst>
            <pc:docMk/>
            <pc:sldMk cId="1202678934" sldId="273"/>
            <ac:picMk id="5" creationId="{DDFDC131-B09F-E93C-43A5-B3DF008AAA32}"/>
          </ac:picMkLst>
        </pc:picChg>
      </pc:sldChg>
    </pc:docChg>
  </pc:docChgLst>
  <pc:docChgLst>
    <pc:chgData name="Nitin Pathak" userId="a3ca8fee-364e-4c70-b735-9c16f49fc918" providerId="ADAL" clId="{77AE3C27-A8C1-49F9-AB5F-60F07E1CB0EA}"/>
    <pc:docChg chg="undo custSel addSld delSld modSld sldOrd">
      <pc:chgData name="Nitin Pathak" userId="a3ca8fee-364e-4c70-b735-9c16f49fc918" providerId="ADAL" clId="{77AE3C27-A8C1-49F9-AB5F-60F07E1CB0EA}" dt="2022-07-18T16:22:37.259" v="1356" actId="207"/>
      <pc:docMkLst>
        <pc:docMk/>
      </pc:docMkLst>
      <pc:sldChg chg="addSp delSp modSp mod">
        <pc:chgData name="Nitin Pathak" userId="a3ca8fee-364e-4c70-b735-9c16f49fc918" providerId="ADAL" clId="{77AE3C27-A8C1-49F9-AB5F-60F07E1CB0EA}" dt="2022-07-18T00:29:06.402" v="24" actId="20577"/>
        <pc:sldMkLst>
          <pc:docMk/>
          <pc:sldMk cId="116860898" sldId="256"/>
        </pc:sldMkLst>
        <pc:spChg chg="mod">
          <ac:chgData name="Nitin Pathak" userId="a3ca8fee-364e-4c70-b735-9c16f49fc918" providerId="ADAL" clId="{77AE3C27-A8C1-49F9-AB5F-60F07E1CB0EA}" dt="2022-07-18T00:29:06.402" v="24" actId="20577"/>
          <ac:spMkLst>
            <pc:docMk/>
            <pc:sldMk cId="116860898" sldId="256"/>
            <ac:spMk id="3" creationId="{6801C6EB-AB06-B9FC-6F6D-EF2E605E934E}"/>
          </ac:spMkLst>
        </pc:spChg>
        <pc:picChg chg="add mod">
          <ac:chgData name="Nitin Pathak" userId="a3ca8fee-364e-4c70-b735-9c16f49fc918" providerId="ADAL" clId="{77AE3C27-A8C1-49F9-AB5F-60F07E1CB0EA}" dt="2022-07-18T00:28:53.928" v="16" actId="1076"/>
          <ac:picMkLst>
            <pc:docMk/>
            <pc:sldMk cId="116860898" sldId="256"/>
            <ac:picMk id="4" creationId="{1824F5A2-66DD-F14A-B134-356F7E45BE04}"/>
          </ac:picMkLst>
        </pc:picChg>
        <pc:picChg chg="del">
          <ac:chgData name="Nitin Pathak" userId="a3ca8fee-364e-4c70-b735-9c16f49fc918" providerId="ADAL" clId="{77AE3C27-A8C1-49F9-AB5F-60F07E1CB0EA}" dt="2022-07-18T00:26:11.518" v="0" actId="478"/>
          <ac:picMkLst>
            <pc:docMk/>
            <pc:sldMk cId="116860898" sldId="256"/>
            <ac:picMk id="7" creationId="{3E1E6877-5CB3-848E-8573-997EA014B4F2}"/>
          </ac:picMkLst>
        </pc:picChg>
      </pc:sldChg>
      <pc:sldChg chg="modSp mod">
        <pc:chgData name="Nitin Pathak" userId="a3ca8fee-364e-4c70-b735-9c16f49fc918" providerId="ADAL" clId="{77AE3C27-A8C1-49F9-AB5F-60F07E1CB0EA}" dt="2022-07-18T01:05:08.202" v="575" actId="255"/>
        <pc:sldMkLst>
          <pc:docMk/>
          <pc:sldMk cId="853702415" sldId="258"/>
        </pc:sldMkLst>
        <pc:spChg chg="mod">
          <ac:chgData name="Nitin Pathak" userId="a3ca8fee-364e-4c70-b735-9c16f49fc918" providerId="ADAL" clId="{77AE3C27-A8C1-49F9-AB5F-60F07E1CB0EA}" dt="2022-07-18T01:05:08.202" v="575" actId="255"/>
          <ac:spMkLst>
            <pc:docMk/>
            <pc:sldMk cId="853702415" sldId="258"/>
            <ac:spMk id="2" creationId="{FDA7BCC5-C42E-497F-D103-4B05B86FB9D9}"/>
          </ac:spMkLst>
        </pc:spChg>
      </pc:sldChg>
      <pc:sldChg chg="modSp mod">
        <pc:chgData name="Nitin Pathak" userId="a3ca8fee-364e-4c70-b735-9c16f49fc918" providerId="ADAL" clId="{77AE3C27-A8C1-49F9-AB5F-60F07E1CB0EA}" dt="2022-07-18T01:04:38.617" v="573" actId="27636"/>
        <pc:sldMkLst>
          <pc:docMk/>
          <pc:sldMk cId="2132415761" sldId="259"/>
        </pc:sldMkLst>
        <pc:spChg chg="mod">
          <ac:chgData name="Nitin Pathak" userId="a3ca8fee-364e-4c70-b735-9c16f49fc918" providerId="ADAL" clId="{77AE3C27-A8C1-49F9-AB5F-60F07E1CB0EA}" dt="2022-07-18T01:04:01.155" v="562" actId="255"/>
          <ac:spMkLst>
            <pc:docMk/>
            <pc:sldMk cId="2132415761" sldId="259"/>
            <ac:spMk id="2" creationId="{0061EC2A-F370-3D00-9CE2-0DB88A50E62D}"/>
          </ac:spMkLst>
        </pc:spChg>
        <pc:spChg chg="mod">
          <ac:chgData name="Nitin Pathak" userId="a3ca8fee-364e-4c70-b735-9c16f49fc918" providerId="ADAL" clId="{77AE3C27-A8C1-49F9-AB5F-60F07E1CB0EA}" dt="2022-07-18T01:04:38.617" v="573" actId="27636"/>
          <ac:spMkLst>
            <pc:docMk/>
            <pc:sldMk cId="2132415761" sldId="259"/>
            <ac:spMk id="5" creationId="{56E4FE9B-87D4-E9CA-B50B-909016CB9B9B}"/>
          </ac:spMkLst>
        </pc:spChg>
      </pc:sldChg>
      <pc:sldChg chg="addSp delSp modSp mod">
        <pc:chgData name="Nitin Pathak" userId="a3ca8fee-364e-4c70-b735-9c16f49fc918" providerId="ADAL" clId="{77AE3C27-A8C1-49F9-AB5F-60F07E1CB0EA}" dt="2022-07-18T01:05:25.092" v="576" actId="255"/>
        <pc:sldMkLst>
          <pc:docMk/>
          <pc:sldMk cId="1841360529" sldId="260"/>
        </pc:sldMkLst>
        <pc:spChg chg="mod">
          <ac:chgData name="Nitin Pathak" userId="a3ca8fee-364e-4c70-b735-9c16f49fc918" providerId="ADAL" clId="{77AE3C27-A8C1-49F9-AB5F-60F07E1CB0EA}" dt="2022-07-18T01:05:25.092" v="576" actId="255"/>
          <ac:spMkLst>
            <pc:docMk/>
            <pc:sldMk cId="1841360529" sldId="260"/>
            <ac:spMk id="2" creationId="{1B0C903E-1D74-4C12-71A3-1723D7C8138B}"/>
          </ac:spMkLst>
        </pc:spChg>
        <pc:spChg chg="del mod">
          <ac:chgData name="Nitin Pathak" userId="a3ca8fee-364e-4c70-b735-9c16f49fc918" providerId="ADAL" clId="{77AE3C27-A8C1-49F9-AB5F-60F07E1CB0EA}" dt="2022-07-18T00:41:41.764" v="148" actId="478"/>
          <ac:spMkLst>
            <pc:docMk/>
            <pc:sldMk cId="1841360529" sldId="260"/>
            <ac:spMk id="3" creationId="{41403A29-9794-DC1B-1DE2-CA0B59C8E03F}"/>
          </ac:spMkLst>
        </pc:spChg>
        <pc:spChg chg="add del mod">
          <ac:chgData name="Nitin Pathak" userId="a3ca8fee-364e-4c70-b735-9c16f49fc918" providerId="ADAL" clId="{77AE3C27-A8C1-49F9-AB5F-60F07E1CB0EA}" dt="2022-07-18T00:41:44.950" v="149"/>
          <ac:spMkLst>
            <pc:docMk/>
            <pc:sldMk cId="1841360529" sldId="260"/>
            <ac:spMk id="5" creationId="{ECD44602-A456-D3DC-98B7-3F8A3F41B30C}"/>
          </ac:spMkLst>
        </pc:spChg>
        <pc:spChg chg="add del mod">
          <ac:chgData name="Nitin Pathak" userId="a3ca8fee-364e-4c70-b735-9c16f49fc918" providerId="ADAL" clId="{77AE3C27-A8C1-49F9-AB5F-60F07E1CB0EA}" dt="2022-07-18T00:42:58.051" v="190" actId="478"/>
          <ac:spMkLst>
            <pc:docMk/>
            <pc:sldMk cId="1841360529" sldId="260"/>
            <ac:spMk id="8" creationId="{AE08FACF-4873-459A-7462-01526CC2C158}"/>
          </ac:spMkLst>
        </pc:spChg>
        <pc:graphicFrameChg chg="add del mod modGraphic">
          <ac:chgData name="Nitin Pathak" userId="a3ca8fee-364e-4c70-b735-9c16f49fc918" providerId="ADAL" clId="{77AE3C27-A8C1-49F9-AB5F-60F07E1CB0EA}" dt="2022-07-18T00:42:54.707" v="189" actId="478"/>
          <ac:graphicFrameMkLst>
            <pc:docMk/>
            <pc:sldMk cId="1841360529" sldId="260"/>
            <ac:graphicFrameMk id="6" creationId="{EBF85BE2-ADF5-98BB-E75D-7EF3A506A862}"/>
          </ac:graphicFrameMkLst>
        </pc:graphicFrameChg>
        <pc:graphicFrameChg chg="add del mod modGraphic">
          <ac:chgData name="Nitin Pathak" userId="a3ca8fee-364e-4c70-b735-9c16f49fc918" providerId="ADAL" clId="{77AE3C27-A8C1-49F9-AB5F-60F07E1CB0EA}" dt="2022-07-18T00:44:39.820" v="196" actId="478"/>
          <ac:graphicFrameMkLst>
            <pc:docMk/>
            <pc:sldMk cId="1841360529" sldId="260"/>
            <ac:graphicFrameMk id="9" creationId="{DD0B17C4-0E74-A8B5-2BF1-EE5692EB489F}"/>
          </ac:graphicFrameMkLst>
        </pc:graphicFrameChg>
        <pc:picChg chg="add mod">
          <ac:chgData name="Nitin Pathak" userId="a3ca8fee-364e-4c70-b735-9c16f49fc918" providerId="ADAL" clId="{77AE3C27-A8C1-49F9-AB5F-60F07E1CB0EA}" dt="2022-07-18T00:44:49.536" v="199" actId="14100"/>
          <ac:picMkLst>
            <pc:docMk/>
            <pc:sldMk cId="1841360529" sldId="260"/>
            <ac:picMk id="11" creationId="{E1903CDE-8FD7-3D4C-E7BC-618DEE726C49}"/>
          </ac:picMkLst>
        </pc:picChg>
      </pc:sldChg>
      <pc:sldChg chg="modSp mod">
        <pc:chgData name="Nitin Pathak" userId="a3ca8fee-364e-4c70-b735-9c16f49fc918" providerId="ADAL" clId="{77AE3C27-A8C1-49F9-AB5F-60F07E1CB0EA}" dt="2022-07-18T01:17:05.016" v="858" actId="20577"/>
        <pc:sldMkLst>
          <pc:docMk/>
          <pc:sldMk cId="1435215558" sldId="261"/>
        </pc:sldMkLst>
        <pc:spChg chg="mod">
          <ac:chgData name="Nitin Pathak" userId="a3ca8fee-364e-4c70-b735-9c16f49fc918" providerId="ADAL" clId="{77AE3C27-A8C1-49F9-AB5F-60F07E1CB0EA}" dt="2022-07-18T01:17:05.016" v="858" actId="20577"/>
          <ac:spMkLst>
            <pc:docMk/>
            <pc:sldMk cId="1435215558" sldId="261"/>
            <ac:spMk id="3" creationId="{7771984F-E010-8C7D-267F-E245AB7BC1ED}"/>
          </ac:spMkLst>
        </pc:spChg>
      </pc:sldChg>
      <pc:sldChg chg="modSp mod">
        <pc:chgData name="Nitin Pathak" userId="a3ca8fee-364e-4c70-b735-9c16f49fc918" providerId="ADAL" clId="{77AE3C27-A8C1-49F9-AB5F-60F07E1CB0EA}" dt="2022-07-18T01:06:41.101" v="592" actId="20577"/>
        <pc:sldMkLst>
          <pc:docMk/>
          <pc:sldMk cId="3210179218" sldId="262"/>
        </pc:sldMkLst>
        <pc:spChg chg="mod">
          <ac:chgData name="Nitin Pathak" userId="a3ca8fee-364e-4c70-b735-9c16f49fc918" providerId="ADAL" clId="{77AE3C27-A8C1-49F9-AB5F-60F07E1CB0EA}" dt="2022-07-18T01:06:41.101" v="592" actId="20577"/>
          <ac:spMkLst>
            <pc:docMk/>
            <pc:sldMk cId="3210179218" sldId="262"/>
            <ac:spMk id="3" creationId="{CAF124B1-3998-9636-0DDB-6861ED59C746}"/>
          </ac:spMkLst>
        </pc:spChg>
      </pc:sldChg>
      <pc:sldChg chg="modSp mod">
        <pc:chgData name="Nitin Pathak" userId="a3ca8fee-364e-4c70-b735-9c16f49fc918" providerId="ADAL" clId="{77AE3C27-A8C1-49F9-AB5F-60F07E1CB0EA}" dt="2022-07-18T01:21:05.512" v="1047" actId="20577"/>
        <pc:sldMkLst>
          <pc:docMk/>
          <pc:sldMk cId="2402223122" sldId="263"/>
        </pc:sldMkLst>
        <pc:spChg chg="mod">
          <ac:chgData name="Nitin Pathak" userId="a3ca8fee-364e-4c70-b735-9c16f49fc918" providerId="ADAL" clId="{77AE3C27-A8C1-49F9-AB5F-60F07E1CB0EA}" dt="2022-07-18T01:19:52.761" v="960" actId="20577"/>
          <ac:spMkLst>
            <pc:docMk/>
            <pc:sldMk cId="2402223122" sldId="263"/>
            <ac:spMk id="2" creationId="{424421DC-13EA-ED28-B124-BC9EB06D7776}"/>
          </ac:spMkLst>
        </pc:spChg>
        <pc:spChg chg="mod">
          <ac:chgData name="Nitin Pathak" userId="a3ca8fee-364e-4c70-b735-9c16f49fc918" providerId="ADAL" clId="{77AE3C27-A8C1-49F9-AB5F-60F07E1CB0EA}" dt="2022-07-18T01:21:05.512" v="1047" actId="20577"/>
          <ac:spMkLst>
            <pc:docMk/>
            <pc:sldMk cId="2402223122" sldId="263"/>
            <ac:spMk id="3" creationId="{6083AAF6-115A-59EC-13E8-E487811B44B0}"/>
          </ac:spMkLst>
        </pc:spChg>
      </pc:sldChg>
      <pc:sldChg chg="del">
        <pc:chgData name="Nitin Pathak" userId="a3ca8fee-364e-4c70-b735-9c16f49fc918" providerId="ADAL" clId="{77AE3C27-A8C1-49F9-AB5F-60F07E1CB0EA}" dt="2022-07-18T01:21:14.977" v="1048" actId="47"/>
        <pc:sldMkLst>
          <pc:docMk/>
          <pc:sldMk cId="1206407880" sldId="264"/>
        </pc:sldMkLst>
      </pc:sldChg>
      <pc:sldChg chg="modSp mod">
        <pc:chgData name="Nitin Pathak" userId="a3ca8fee-364e-4c70-b735-9c16f49fc918" providerId="ADAL" clId="{77AE3C27-A8C1-49F9-AB5F-60F07E1CB0EA}" dt="2022-07-18T01:23:49.194" v="1242" actId="20577"/>
        <pc:sldMkLst>
          <pc:docMk/>
          <pc:sldMk cId="1984186792" sldId="265"/>
        </pc:sldMkLst>
        <pc:spChg chg="mod">
          <ac:chgData name="Nitin Pathak" userId="a3ca8fee-364e-4c70-b735-9c16f49fc918" providerId="ADAL" clId="{77AE3C27-A8C1-49F9-AB5F-60F07E1CB0EA}" dt="2022-07-18T01:23:49.194" v="1242" actId="20577"/>
          <ac:spMkLst>
            <pc:docMk/>
            <pc:sldMk cId="1984186792" sldId="265"/>
            <ac:spMk id="3" creationId="{D8EC0218-FEC7-18E8-6A3A-A0842BC27E0C}"/>
          </ac:spMkLst>
        </pc:spChg>
      </pc:sldChg>
      <pc:sldChg chg="addSp delSp modSp mod">
        <pc:chgData name="Nitin Pathak" userId="a3ca8fee-364e-4c70-b735-9c16f49fc918" providerId="ADAL" clId="{77AE3C27-A8C1-49F9-AB5F-60F07E1CB0EA}" dt="2022-07-18T16:22:37.259" v="1356" actId="207"/>
        <pc:sldMkLst>
          <pc:docMk/>
          <pc:sldMk cId="3261622642" sldId="266"/>
        </pc:sldMkLst>
        <pc:graphicFrameChg chg="add del mod modGraphic">
          <ac:chgData name="Nitin Pathak" userId="a3ca8fee-364e-4c70-b735-9c16f49fc918" providerId="ADAL" clId="{77AE3C27-A8C1-49F9-AB5F-60F07E1CB0EA}" dt="2022-07-18T16:20:53.583" v="1348" actId="478"/>
          <ac:graphicFrameMkLst>
            <pc:docMk/>
            <pc:sldMk cId="3261622642" sldId="266"/>
            <ac:graphicFrameMk id="3" creationId="{EBCF86DF-DB51-A832-535B-73FD8ECE6D5D}"/>
          </ac:graphicFrameMkLst>
        </pc:graphicFrameChg>
        <pc:graphicFrameChg chg="add mod modGraphic">
          <ac:chgData name="Nitin Pathak" userId="a3ca8fee-364e-4c70-b735-9c16f49fc918" providerId="ADAL" clId="{77AE3C27-A8C1-49F9-AB5F-60F07E1CB0EA}" dt="2022-07-18T16:22:37.259" v="1356" actId="207"/>
          <ac:graphicFrameMkLst>
            <pc:docMk/>
            <pc:sldMk cId="3261622642" sldId="266"/>
            <ac:graphicFrameMk id="5" creationId="{5BEAD233-216E-A667-D93D-D3947962B577}"/>
          </ac:graphicFrameMkLst>
        </pc:graphicFrameChg>
        <pc:picChg chg="add del mod">
          <ac:chgData name="Nitin Pathak" userId="a3ca8fee-364e-4c70-b735-9c16f49fc918" providerId="ADAL" clId="{77AE3C27-A8C1-49F9-AB5F-60F07E1CB0EA}" dt="2022-07-18T16:19:24.435" v="1340" actId="478"/>
          <ac:picMkLst>
            <pc:docMk/>
            <pc:sldMk cId="3261622642" sldId="266"/>
            <ac:picMk id="4" creationId="{A3A8A2AD-A16A-4053-0A6D-FBCAF53006CD}"/>
          </ac:picMkLst>
        </pc:picChg>
        <pc:picChg chg="del">
          <ac:chgData name="Nitin Pathak" userId="a3ca8fee-364e-4c70-b735-9c16f49fc918" providerId="ADAL" clId="{77AE3C27-A8C1-49F9-AB5F-60F07E1CB0EA}" dt="2022-07-18T01:23:56.757" v="1243" actId="478"/>
          <ac:picMkLst>
            <pc:docMk/>
            <pc:sldMk cId="3261622642" sldId="266"/>
            <ac:picMk id="8" creationId="{55A93650-7FEA-B056-386D-E79FA6A7F96C}"/>
          </ac:picMkLst>
        </pc:picChg>
      </pc:sldChg>
      <pc:sldChg chg="addSp delSp modSp del mod">
        <pc:chgData name="Nitin Pathak" userId="a3ca8fee-364e-4c70-b735-9c16f49fc918" providerId="ADAL" clId="{77AE3C27-A8C1-49F9-AB5F-60F07E1CB0EA}" dt="2022-07-18T16:14:31.452" v="1259" actId="47"/>
        <pc:sldMkLst>
          <pc:docMk/>
          <pc:sldMk cId="1037339417" sldId="267"/>
        </pc:sldMkLst>
        <pc:picChg chg="add mod">
          <ac:chgData name="Nitin Pathak" userId="a3ca8fee-364e-4c70-b735-9c16f49fc918" providerId="ADAL" clId="{77AE3C27-A8C1-49F9-AB5F-60F07E1CB0EA}" dt="2022-07-18T02:37:11.603" v="1258" actId="1035"/>
          <ac:picMkLst>
            <pc:docMk/>
            <pc:sldMk cId="1037339417" sldId="267"/>
            <ac:picMk id="4" creationId="{6985AF8F-5014-CB7A-935D-6835E7D408E5}"/>
          </ac:picMkLst>
        </pc:picChg>
        <pc:picChg chg="del">
          <ac:chgData name="Nitin Pathak" userId="a3ca8fee-364e-4c70-b735-9c16f49fc918" providerId="ADAL" clId="{77AE3C27-A8C1-49F9-AB5F-60F07E1CB0EA}" dt="2022-07-18T02:36:56.268" v="1249" actId="478"/>
          <ac:picMkLst>
            <pc:docMk/>
            <pc:sldMk cId="1037339417" sldId="267"/>
            <ac:picMk id="5" creationId="{57681857-B354-A307-212A-A2AEDA3DF890}"/>
          </ac:picMkLst>
        </pc:picChg>
      </pc:sldChg>
      <pc:sldChg chg="addSp delSp modSp mod ord">
        <pc:chgData name="Nitin Pathak" userId="a3ca8fee-364e-4c70-b735-9c16f49fc918" providerId="ADAL" clId="{77AE3C27-A8C1-49F9-AB5F-60F07E1CB0EA}" dt="2022-07-18T16:16:57.531" v="1339" actId="1036"/>
        <pc:sldMkLst>
          <pc:docMk/>
          <pc:sldMk cId="3759974342" sldId="268"/>
        </pc:sldMkLst>
        <pc:spChg chg="mod">
          <ac:chgData name="Nitin Pathak" userId="a3ca8fee-364e-4c70-b735-9c16f49fc918" providerId="ADAL" clId="{77AE3C27-A8C1-49F9-AB5F-60F07E1CB0EA}" dt="2022-07-18T01:19:05.869" v="937" actId="1035"/>
          <ac:spMkLst>
            <pc:docMk/>
            <pc:sldMk cId="3759974342" sldId="268"/>
            <ac:spMk id="2" creationId="{5C47B742-D2C4-8AA9-0190-BC70A583809D}"/>
          </ac:spMkLst>
        </pc:spChg>
        <pc:spChg chg="del">
          <ac:chgData name="Nitin Pathak" userId="a3ca8fee-364e-4c70-b735-9c16f49fc918" providerId="ADAL" clId="{77AE3C27-A8C1-49F9-AB5F-60F07E1CB0EA}" dt="2022-07-18T01:18:16.158" v="913" actId="478"/>
          <ac:spMkLst>
            <pc:docMk/>
            <pc:sldMk cId="3759974342" sldId="268"/>
            <ac:spMk id="11" creationId="{5E5E308B-7353-AF20-BAB4-9C4E4AF08D00}"/>
          </ac:spMkLst>
        </pc:spChg>
        <pc:spChg chg="del">
          <ac:chgData name="Nitin Pathak" userId="a3ca8fee-364e-4c70-b735-9c16f49fc918" providerId="ADAL" clId="{77AE3C27-A8C1-49F9-AB5F-60F07E1CB0EA}" dt="2022-07-18T01:18:19.132" v="914" actId="478"/>
          <ac:spMkLst>
            <pc:docMk/>
            <pc:sldMk cId="3759974342" sldId="268"/>
            <ac:spMk id="13" creationId="{44C17EB2-80A6-2AFE-C264-9364725C54BC}"/>
          </ac:spMkLst>
        </pc:spChg>
        <pc:spChg chg="del">
          <ac:chgData name="Nitin Pathak" userId="a3ca8fee-364e-4c70-b735-9c16f49fc918" providerId="ADAL" clId="{77AE3C27-A8C1-49F9-AB5F-60F07E1CB0EA}" dt="2022-07-18T01:18:22.461" v="915" actId="478"/>
          <ac:spMkLst>
            <pc:docMk/>
            <pc:sldMk cId="3759974342" sldId="268"/>
            <ac:spMk id="15" creationId="{32AADBE2-4A09-5EE6-FCFD-49EA101EEAA2}"/>
          </ac:spMkLst>
        </pc:spChg>
        <pc:picChg chg="add del mod">
          <ac:chgData name="Nitin Pathak" userId="a3ca8fee-364e-4c70-b735-9c16f49fc918" providerId="ADAL" clId="{77AE3C27-A8C1-49F9-AB5F-60F07E1CB0EA}" dt="2022-07-18T16:16:40.748" v="1325" actId="478"/>
          <ac:picMkLst>
            <pc:docMk/>
            <pc:sldMk cId="3759974342" sldId="268"/>
            <ac:picMk id="4" creationId="{113F157E-6ECD-0A53-1707-4D9B0DD8AB7A}"/>
          </ac:picMkLst>
        </pc:picChg>
        <pc:picChg chg="del">
          <ac:chgData name="Nitin Pathak" userId="a3ca8fee-364e-4c70-b735-9c16f49fc918" providerId="ADAL" clId="{77AE3C27-A8C1-49F9-AB5F-60F07E1CB0EA}" dt="2022-07-18T01:18:09.376" v="911" actId="478"/>
          <ac:picMkLst>
            <pc:docMk/>
            <pc:sldMk cId="3759974342" sldId="268"/>
            <ac:picMk id="5" creationId="{62BF1467-54E5-E17A-8601-03543B318702}"/>
          </ac:picMkLst>
        </pc:picChg>
        <pc:picChg chg="add mod">
          <ac:chgData name="Nitin Pathak" userId="a3ca8fee-364e-4c70-b735-9c16f49fc918" providerId="ADAL" clId="{77AE3C27-A8C1-49F9-AB5F-60F07E1CB0EA}" dt="2022-07-18T16:16:57.531" v="1339" actId="1036"/>
          <ac:picMkLst>
            <pc:docMk/>
            <pc:sldMk cId="3759974342" sldId="268"/>
            <ac:picMk id="5" creationId="{98D488D5-5BF2-4F6A-AFFD-EA7B37E74710}"/>
          </ac:picMkLst>
        </pc:picChg>
        <pc:picChg chg="del">
          <ac:chgData name="Nitin Pathak" userId="a3ca8fee-364e-4c70-b735-9c16f49fc918" providerId="ADAL" clId="{77AE3C27-A8C1-49F9-AB5F-60F07E1CB0EA}" dt="2022-07-18T01:18:11.584" v="912" actId="478"/>
          <ac:picMkLst>
            <pc:docMk/>
            <pc:sldMk cId="3759974342" sldId="268"/>
            <ac:picMk id="7" creationId="{CA0BF85D-1C7F-6AD5-64D3-67FCF1C8802E}"/>
          </ac:picMkLst>
        </pc:picChg>
        <pc:picChg chg="del">
          <ac:chgData name="Nitin Pathak" userId="a3ca8fee-364e-4c70-b735-9c16f49fc918" providerId="ADAL" clId="{77AE3C27-A8C1-49F9-AB5F-60F07E1CB0EA}" dt="2022-07-18T01:18:07.134" v="910" actId="478"/>
          <ac:picMkLst>
            <pc:docMk/>
            <pc:sldMk cId="3759974342" sldId="268"/>
            <ac:picMk id="9" creationId="{B7563618-31CD-F99C-FAD5-67395BFDC5FC}"/>
          </ac:picMkLst>
        </pc:picChg>
      </pc:sldChg>
      <pc:sldChg chg="addSp delSp modSp new mod">
        <pc:chgData name="Nitin Pathak" userId="a3ca8fee-364e-4c70-b735-9c16f49fc918" providerId="ADAL" clId="{77AE3C27-A8C1-49F9-AB5F-60F07E1CB0EA}" dt="2022-07-18T01:05:42.614" v="577" actId="255"/>
        <pc:sldMkLst>
          <pc:docMk/>
          <pc:sldMk cId="1525824825" sldId="269"/>
        </pc:sldMkLst>
        <pc:spChg chg="mod">
          <ac:chgData name="Nitin Pathak" userId="a3ca8fee-364e-4c70-b735-9c16f49fc918" providerId="ADAL" clId="{77AE3C27-A8C1-49F9-AB5F-60F07E1CB0EA}" dt="2022-07-18T01:05:42.614" v="577" actId="255"/>
          <ac:spMkLst>
            <pc:docMk/>
            <pc:sldMk cId="1525824825" sldId="269"/>
            <ac:spMk id="2" creationId="{34C1E94A-C070-B0AE-E03A-02F8C38B9162}"/>
          </ac:spMkLst>
        </pc:spChg>
        <pc:spChg chg="del">
          <ac:chgData name="Nitin Pathak" userId="a3ca8fee-364e-4c70-b735-9c16f49fc918" providerId="ADAL" clId="{77AE3C27-A8C1-49F9-AB5F-60F07E1CB0EA}" dt="2022-07-18T00:45:28.410" v="242" actId="478"/>
          <ac:spMkLst>
            <pc:docMk/>
            <pc:sldMk cId="1525824825" sldId="269"/>
            <ac:spMk id="3" creationId="{42DBC6A4-3494-0FA9-E504-CA592E046C42}"/>
          </ac:spMkLst>
        </pc:spChg>
        <pc:picChg chg="add mod">
          <ac:chgData name="Nitin Pathak" userId="a3ca8fee-364e-4c70-b735-9c16f49fc918" providerId="ADAL" clId="{77AE3C27-A8C1-49F9-AB5F-60F07E1CB0EA}" dt="2022-07-18T00:46:15.901" v="264" actId="1036"/>
          <ac:picMkLst>
            <pc:docMk/>
            <pc:sldMk cId="1525824825" sldId="269"/>
            <ac:picMk id="5" creationId="{6D588581-29CD-E68D-8BA2-2BCE67BF9509}"/>
          </ac:picMkLst>
        </pc:picChg>
      </pc:sldChg>
      <pc:sldChg chg="addSp delSp modSp new mod">
        <pc:chgData name="Nitin Pathak" userId="a3ca8fee-364e-4c70-b735-9c16f49fc918" providerId="ADAL" clId="{77AE3C27-A8C1-49F9-AB5F-60F07E1CB0EA}" dt="2022-07-18T01:05:54.145" v="578" actId="255"/>
        <pc:sldMkLst>
          <pc:docMk/>
          <pc:sldMk cId="4256318562" sldId="270"/>
        </pc:sldMkLst>
        <pc:spChg chg="mod">
          <ac:chgData name="Nitin Pathak" userId="a3ca8fee-364e-4c70-b735-9c16f49fc918" providerId="ADAL" clId="{77AE3C27-A8C1-49F9-AB5F-60F07E1CB0EA}" dt="2022-07-18T01:05:54.145" v="578" actId="255"/>
          <ac:spMkLst>
            <pc:docMk/>
            <pc:sldMk cId="4256318562" sldId="270"/>
            <ac:spMk id="2" creationId="{A9F4057A-62CB-979A-F742-444EB00F64F9}"/>
          </ac:spMkLst>
        </pc:spChg>
        <pc:spChg chg="del">
          <ac:chgData name="Nitin Pathak" userId="a3ca8fee-364e-4c70-b735-9c16f49fc918" providerId="ADAL" clId="{77AE3C27-A8C1-49F9-AB5F-60F07E1CB0EA}" dt="2022-07-18T00:48:32.088" v="378" actId="478"/>
          <ac:spMkLst>
            <pc:docMk/>
            <pc:sldMk cId="4256318562" sldId="270"/>
            <ac:spMk id="3" creationId="{CA46590C-B4A6-B1BD-32D3-15CF50D2C5C8}"/>
          </ac:spMkLst>
        </pc:spChg>
        <pc:picChg chg="add mod">
          <ac:chgData name="Nitin Pathak" userId="a3ca8fee-364e-4c70-b735-9c16f49fc918" providerId="ADAL" clId="{77AE3C27-A8C1-49F9-AB5F-60F07E1CB0EA}" dt="2022-07-18T00:50:33.487" v="406" actId="1076"/>
          <ac:picMkLst>
            <pc:docMk/>
            <pc:sldMk cId="4256318562" sldId="270"/>
            <ac:picMk id="5" creationId="{C402E370-850C-4FD5-D0CB-435CB69164B5}"/>
          </ac:picMkLst>
        </pc:picChg>
        <pc:picChg chg="add mod">
          <ac:chgData name="Nitin Pathak" userId="a3ca8fee-364e-4c70-b735-9c16f49fc918" providerId="ADAL" clId="{77AE3C27-A8C1-49F9-AB5F-60F07E1CB0EA}" dt="2022-07-18T00:49:57.163" v="383" actId="14100"/>
          <ac:picMkLst>
            <pc:docMk/>
            <pc:sldMk cId="4256318562" sldId="270"/>
            <ac:picMk id="7" creationId="{6510229B-B763-ECDF-FAEE-3707B9D12BA1}"/>
          </ac:picMkLst>
        </pc:picChg>
      </pc:sldChg>
      <pc:sldChg chg="addSp delSp modSp new mod">
        <pc:chgData name="Nitin Pathak" userId="a3ca8fee-364e-4c70-b735-9c16f49fc918" providerId="ADAL" clId="{77AE3C27-A8C1-49F9-AB5F-60F07E1CB0EA}" dt="2022-07-18T01:06:07.014" v="579" actId="255"/>
        <pc:sldMkLst>
          <pc:docMk/>
          <pc:sldMk cId="1847067781" sldId="271"/>
        </pc:sldMkLst>
        <pc:spChg chg="mod">
          <ac:chgData name="Nitin Pathak" userId="a3ca8fee-364e-4c70-b735-9c16f49fc918" providerId="ADAL" clId="{77AE3C27-A8C1-49F9-AB5F-60F07E1CB0EA}" dt="2022-07-18T01:06:07.014" v="579" actId="255"/>
          <ac:spMkLst>
            <pc:docMk/>
            <pc:sldMk cId="1847067781" sldId="271"/>
            <ac:spMk id="2" creationId="{DF5BAC4A-91F5-B0E7-3081-AEB61CE5C24F}"/>
          </ac:spMkLst>
        </pc:spChg>
        <pc:spChg chg="del">
          <ac:chgData name="Nitin Pathak" userId="a3ca8fee-364e-4c70-b735-9c16f49fc918" providerId="ADAL" clId="{77AE3C27-A8C1-49F9-AB5F-60F07E1CB0EA}" dt="2022-07-18T00:51:40.277" v="475" actId="478"/>
          <ac:spMkLst>
            <pc:docMk/>
            <pc:sldMk cId="1847067781" sldId="271"/>
            <ac:spMk id="3" creationId="{4749EF3D-6B43-5691-DA66-D0EC3B4FAFEB}"/>
          </ac:spMkLst>
        </pc:spChg>
        <pc:picChg chg="add mod">
          <ac:chgData name="Nitin Pathak" userId="a3ca8fee-364e-4c70-b735-9c16f49fc918" providerId="ADAL" clId="{77AE3C27-A8C1-49F9-AB5F-60F07E1CB0EA}" dt="2022-07-18T00:52:27.808" v="478" actId="14100"/>
          <ac:picMkLst>
            <pc:docMk/>
            <pc:sldMk cId="1847067781" sldId="271"/>
            <ac:picMk id="5" creationId="{1515E88D-C6E4-1443-4886-764C32D7242E}"/>
          </ac:picMkLst>
        </pc:picChg>
        <pc:picChg chg="add mod">
          <ac:chgData name="Nitin Pathak" userId="a3ca8fee-364e-4c70-b735-9c16f49fc918" providerId="ADAL" clId="{77AE3C27-A8C1-49F9-AB5F-60F07E1CB0EA}" dt="2022-07-18T00:54:24.742" v="482" actId="1076"/>
          <ac:picMkLst>
            <pc:docMk/>
            <pc:sldMk cId="1847067781" sldId="271"/>
            <ac:picMk id="7" creationId="{AA85A8E9-1B0E-47EE-A7E3-7AD613BC7FD8}"/>
          </ac:picMkLst>
        </pc:picChg>
      </pc:sldChg>
      <pc:sldChg chg="addSp delSp modSp new mod">
        <pc:chgData name="Nitin Pathak" userId="a3ca8fee-364e-4c70-b735-9c16f49fc918" providerId="ADAL" clId="{77AE3C27-A8C1-49F9-AB5F-60F07E1CB0EA}" dt="2022-07-18T01:03:20.299" v="560" actId="14100"/>
        <pc:sldMkLst>
          <pc:docMk/>
          <pc:sldMk cId="808250217" sldId="272"/>
        </pc:sldMkLst>
        <pc:spChg chg="mod">
          <ac:chgData name="Nitin Pathak" userId="a3ca8fee-364e-4c70-b735-9c16f49fc918" providerId="ADAL" clId="{77AE3C27-A8C1-49F9-AB5F-60F07E1CB0EA}" dt="2022-07-18T00:55:20.891" v="549" actId="255"/>
          <ac:spMkLst>
            <pc:docMk/>
            <pc:sldMk cId="808250217" sldId="272"/>
            <ac:spMk id="2" creationId="{AB43371E-BC9C-7EDE-64A1-E0623DCEB3A0}"/>
          </ac:spMkLst>
        </pc:spChg>
        <pc:spChg chg="del">
          <ac:chgData name="Nitin Pathak" userId="a3ca8fee-364e-4c70-b735-9c16f49fc918" providerId="ADAL" clId="{77AE3C27-A8C1-49F9-AB5F-60F07E1CB0EA}" dt="2022-07-18T00:55:25.352" v="550" actId="478"/>
          <ac:spMkLst>
            <pc:docMk/>
            <pc:sldMk cId="808250217" sldId="272"/>
            <ac:spMk id="3" creationId="{8C17A24B-2DDD-0FC0-F5D9-5FF335CFE94F}"/>
          </ac:spMkLst>
        </pc:spChg>
        <pc:picChg chg="add mod">
          <ac:chgData name="Nitin Pathak" userId="a3ca8fee-364e-4c70-b735-9c16f49fc918" providerId="ADAL" clId="{77AE3C27-A8C1-49F9-AB5F-60F07E1CB0EA}" dt="2022-07-18T01:02:18.974" v="557" actId="1076"/>
          <ac:picMkLst>
            <pc:docMk/>
            <pc:sldMk cId="808250217" sldId="272"/>
            <ac:picMk id="5" creationId="{57F2FFDD-F107-4EB7-26E3-B35EB94B2A7B}"/>
          </ac:picMkLst>
        </pc:picChg>
        <pc:picChg chg="add mod">
          <ac:chgData name="Nitin Pathak" userId="a3ca8fee-364e-4c70-b735-9c16f49fc918" providerId="ADAL" clId="{77AE3C27-A8C1-49F9-AB5F-60F07E1CB0EA}" dt="2022-07-18T01:03:20.299" v="560" actId="14100"/>
          <ac:picMkLst>
            <pc:docMk/>
            <pc:sldMk cId="808250217" sldId="272"/>
            <ac:picMk id="7" creationId="{B3835DB7-302C-926F-A557-A99E1761F385}"/>
          </ac:picMkLst>
        </pc:picChg>
      </pc:sldChg>
      <pc:sldChg chg="addSp delSp modSp new mod">
        <pc:chgData name="Nitin Pathak" userId="a3ca8fee-364e-4c70-b735-9c16f49fc918" providerId="ADAL" clId="{77AE3C27-A8C1-49F9-AB5F-60F07E1CB0EA}" dt="2022-07-18T16:16:24.905" v="1324"/>
        <pc:sldMkLst>
          <pc:docMk/>
          <pc:sldMk cId="1202678934" sldId="273"/>
        </pc:sldMkLst>
        <pc:spChg chg="mod">
          <ac:chgData name="Nitin Pathak" userId="a3ca8fee-364e-4c70-b735-9c16f49fc918" providerId="ADAL" clId="{77AE3C27-A8C1-49F9-AB5F-60F07E1CB0EA}" dt="2022-07-18T16:16:08.094" v="1322" actId="20577"/>
          <ac:spMkLst>
            <pc:docMk/>
            <pc:sldMk cId="1202678934" sldId="273"/>
            <ac:spMk id="2" creationId="{E5AF8495-6874-7842-53CF-B1D723877AD7}"/>
          </ac:spMkLst>
        </pc:spChg>
        <pc:spChg chg="del">
          <ac:chgData name="Nitin Pathak" userId="a3ca8fee-364e-4c70-b735-9c16f49fc918" providerId="ADAL" clId="{77AE3C27-A8C1-49F9-AB5F-60F07E1CB0EA}" dt="2022-07-18T16:16:12.808" v="1323" actId="478"/>
          <ac:spMkLst>
            <pc:docMk/>
            <pc:sldMk cId="1202678934" sldId="273"/>
            <ac:spMk id="3" creationId="{CF5BECE4-247F-A712-89A7-FD43B7661D11}"/>
          </ac:spMkLst>
        </pc:spChg>
        <pc:picChg chg="add mod">
          <ac:chgData name="Nitin Pathak" userId="a3ca8fee-364e-4c70-b735-9c16f49fc918" providerId="ADAL" clId="{77AE3C27-A8C1-49F9-AB5F-60F07E1CB0EA}" dt="2022-07-18T16:16:24.905" v="1324"/>
          <ac:picMkLst>
            <pc:docMk/>
            <pc:sldMk cId="1202678934" sldId="273"/>
            <ac:picMk id="5" creationId="{DDFDC131-B09F-E93C-43A5-B3DF008AAA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7762-1A6A-5AFE-C4DF-0BEBE29C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42A23-9717-BF53-C8F2-F0B1BFB4D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020F-61F2-8E9F-13CF-BAB4A0FF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1711-3B3A-E5B3-347A-3F82EA32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96E9-A92C-D96E-5C5A-C4294763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B496-763F-3A58-DCC8-D825E881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9F42-FCAC-1AD7-F487-6FBE718CC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C652-BFCF-B263-19D1-E0D6F549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1805-D39C-59AF-A8CB-AF0FD95F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C1EB-CABE-3D52-D9C2-89C4C4B0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C18C8-21C6-A4A4-69F0-5F393CADD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9A69F-6B81-C44A-D8FE-8EE28B4C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314B-51B1-D72F-9077-5788C9AF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92D2-9B46-F7BB-1BC7-A7361A44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3B36-B11A-90B8-CB2B-980AC62F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A07D-B683-6775-FED3-189D976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7298-1D41-E0FA-83BE-B50BCEFB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2621-467A-23D1-A296-3BD10A10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9D35-22DC-E9EB-81AB-ACD09238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6F72-8F44-A2F2-D8AF-6CC3925D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9548-46DB-110D-5D59-A96EF9E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2202-D6EA-DE88-D2DC-205CEE6CE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BBCF-6D58-28F4-B71C-C712453E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C36E-1A7B-C1F1-E1CA-D04F7554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583C-B430-F8C4-0745-334A4C3B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C932-5B3F-6B0D-9CAF-0C4EDAEF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D77B-F511-1889-115C-D510F84F9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9DD3-EFE5-127A-F731-7989A9FBE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6161-3890-34D5-85FB-4BD1F17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C156-AB83-C75D-053A-9C1640DF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6F3E6-9E56-8450-5A04-F264E6DB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8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E5CB-A6FA-5CB5-B9B4-4FA8456C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1234-362B-21E3-A7CD-8730983E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CB5E-440E-8417-EC15-7AAB31DC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09853-2590-0A78-6808-CB405554C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0C474-7310-C13D-38D1-E25F053E0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E0BA7-3557-9C90-746E-8FFD2F82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D4210-8327-4486-2AD6-E6B3277A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D5537-692D-FA7D-2067-6C6A75AE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0FBE-2A89-4C4C-BFE9-2952FB52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C864B-499F-3FC8-3548-8EA5270C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6C246-8783-3C3F-A3C1-92ED2808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6907E-A4E6-4CB8-1779-99725546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41410-C146-E947-474E-80E56513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7799A-3E3C-45D2-ADFB-E208BA87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DB4AC-3462-A10A-C597-3062ECD4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AD6C-34AE-188E-EA28-128F2533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502D-D315-8CF8-7C1D-7DB6EC31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2B64-AB3C-4D51-E67A-D1EA8ED0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DF328-82A0-3496-17EB-D99650A9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2A3F-72A8-CC30-068D-EF0770AC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552F9-E83B-0BA4-39AB-72A8BAC2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31FD-9977-8030-C3E3-F4D1E043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86C0A-FBB5-56FD-7FD1-2BCFB781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7911C-8CD4-EA2A-FEDB-7152F436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1953-0365-95C6-BCE1-E39C8E45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51646-4BF7-1680-660E-CF4F2C82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5B33D-0881-2E0E-6101-0CAD90FE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9C58-703A-FE6D-1E8C-B32E48DD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9BFF-9B83-173D-6D4A-C10D69035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BBB1-1DE5-DFD5-B0C4-66BA1BF00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91AA-523B-47BE-991F-CDC724041E9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75D4-1755-3063-8820-DBBB0397F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0C6F-D6BC-53FD-52D5-613E63E45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EA6F-24D4-476E-8349-55AE51EA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ategorical-encoding-using-label-encoding-and-one-hot-encoder-911ef77fb5bd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scikit-learn.org/stable/modules/generated/sklearn.model_selection.train_test_spli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01C6EB-AB06-B9FC-6F6D-EF2E605E9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75874"/>
            <a:ext cx="2475442" cy="448158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Portuguese Banking Institution</a:t>
            </a:r>
          </a:p>
          <a:p>
            <a:endParaRPr lang="en-US" dirty="0"/>
          </a:p>
          <a:p>
            <a:r>
              <a:rPr lang="en-US" dirty="0"/>
              <a:t> Marketing Campaign</a:t>
            </a:r>
          </a:p>
          <a:p>
            <a:endParaRPr lang="en-US" dirty="0"/>
          </a:p>
          <a:p>
            <a:r>
              <a:rPr lang="en-US" dirty="0"/>
              <a:t> Subscription of Term Deposit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4F5A2-66DD-F14A-B134-356F7E45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48" y="757259"/>
            <a:ext cx="9662552" cy="61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0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8E12C-96C1-CD99-2C47-EE65B1E8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984F-E010-8C7D-267F-E245AB7B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1400"/>
              <a:t>Before process - 45211 rows, 16 columns</a:t>
            </a:r>
          </a:p>
          <a:p>
            <a:r>
              <a:rPr lang="en-US" sz="1400"/>
              <a:t>10 categorical variables found that have multiple values –</a:t>
            </a:r>
          </a:p>
          <a:p>
            <a:pPr lvl="2"/>
            <a:r>
              <a:rPr lang="en-US" sz="1400"/>
              <a:t>Job</a:t>
            </a:r>
          </a:p>
          <a:p>
            <a:pPr lvl="2"/>
            <a:r>
              <a:rPr lang="en-US" sz="1400"/>
              <a:t>Education</a:t>
            </a:r>
          </a:p>
          <a:p>
            <a:pPr lvl="2"/>
            <a:r>
              <a:rPr lang="en-US" sz="1400"/>
              <a:t>Marital</a:t>
            </a:r>
          </a:p>
          <a:p>
            <a:pPr lvl="2"/>
            <a:r>
              <a:rPr lang="en-US" sz="1400"/>
              <a:t>Default</a:t>
            </a:r>
          </a:p>
          <a:p>
            <a:pPr lvl="2"/>
            <a:r>
              <a:rPr lang="en-US" sz="1400"/>
              <a:t>Housing</a:t>
            </a:r>
          </a:p>
          <a:p>
            <a:pPr lvl="2"/>
            <a:r>
              <a:rPr lang="en-US" sz="1400"/>
              <a:t>Loan</a:t>
            </a:r>
          </a:p>
          <a:p>
            <a:pPr lvl="2"/>
            <a:r>
              <a:rPr lang="en-US" sz="1400"/>
              <a:t>Contact</a:t>
            </a:r>
          </a:p>
          <a:p>
            <a:pPr lvl="2"/>
            <a:r>
              <a:rPr lang="en-US" sz="1400"/>
              <a:t>Month (Jan-Dec)</a:t>
            </a:r>
          </a:p>
          <a:p>
            <a:pPr lvl="2"/>
            <a:r>
              <a:rPr lang="en-US" sz="1400"/>
              <a:t>Day of week (M-F)</a:t>
            </a:r>
          </a:p>
          <a:p>
            <a:pPr lvl="2"/>
            <a:r>
              <a:rPr lang="en-US" sz="1400"/>
              <a:t>Poutcome – (outcome of the previous marketing campaign  ('failure’, 'nonexistent’, 'success’)</a:t>
            </a:r>
          </a:p>
          <a:p>
            <a:pPr lvl="2"/>
            <a:endParaRPr lang="en-US" sz="1400"/>
          </a:p>
          <a:p>
            <a:pPr lvl="2"/>
            <a:r>
              <a:rPr lang="en-US" sz="1400"/>
              <a:t>Dropped call “duration” column because it does not serve any purpose in producing accuracy of the model</a:t>
            </a:r>
          </a:p>
          <a:p>
            <a:pPr lvl="1"/>
            <a:endParaRPr lang="en-US" sz="1400"/>
          </a:p>
          <a:p>
            <a:r>
              <a:rPr lang="en-US" sz="1400"/>
              <a:t>There were no outliers detected</a:t>
            </a:r>
          </a:p>
        </p:txBody>
      </p:sp>
    </p:spTree>
    <p:extLst>
      <p:ext uri="{BB962C8B-B14F-4D97-AF65-F5344CB8AC3E}">
        <p14:creationId xmlns:p14="http://schemas.microsoft.com/office/powerpoint/2010/main" val="143521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DD9E-2E5C-C242-0F4A-4B9C31D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24B1-3998-9636-0DDB-6861ED59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Applied machine learning techniques like -</a:t>
            </a:r>
          </a:p>
          <a:p>
            <a:endParaRPr lang="en-US" sz="2000"/>
          </a:p>
          <a:p>
            <a:pPr lvl="1"/>
            <a:r>
              <a:rPr lang="en-US" sz="2000">
                <a:hlinkClick r:id="rId3"/>
              </a:rPr>
              <a:t>Label encoding</a:t>
            </a:r>
            <a:endParaRPr lang="en-US" sz="2000"/>
          </a:p>
          <a:p>
            <a:pPr lvl="1"/>
            <a:r>
              <a:rPr lang="en-US" sz="2000">
                <a:hlinkClick r:id="rId4"/>
              </a:rPr>
              <a:t>Train/Test/Split the data to (train – 90% &amp; test – 10%)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017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7B742-D2C4-8AA9-0190-BC70A583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4970A6CC-A4AB-EA84-D51C-1F014FA4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988750"/>
            <a:ext cx="4942280" cy="48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421DC-13EA-ED28-B124-BC9EB06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100"/>
              <a:t>Data Modeling, Evaluation,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AAF6-115A-59EC-13E8-E487811B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1900"/>
              <a:t>Applied Modeling techniques like –</a:t>
            </a:r>
          </a:p>
          <a:p>
            <a:pPr marL="0" indent="0">
              <a:buNone/>
            </a:pPr>
            <a:endParaRPr lang="en-US" sz="1900"/>
          </a:p>
          <a:p>
            <a:pPr lvl="1"/>
            <a:r>
              <a:rPr lang="en-US" sz="1900"/>
              <a:t>K-Neighbors Regression</a:t>
            </a:r>
          </a:p>
          <a:p>
            <a:pPr lvl="1"/>
            <a:r>
              <a:rPr lang="en-US" sz="1900"/>
              <a:t>Logistics Regression</a:t>
            </a:r>
          </a:p>
          <a:p>
            <a:pPr lvl="1"/>
            <a:r>
              <a:rPr lang="en-US" sz="1900"/>
              <a:t>Decision Tree Regression</a:t>
            </a:r>
          </a:p>
          <a:p>
            <a:pPr lvl="1"/>
            <a:r>
              <a:rPr lang="en-US" sz="1900"/>
              <a:t>Support Vector Machine Regression</a:t>
            </a:r>
          </a:p>
          <a:p>
            <a:pPr lvl="1"/>
            <a:endParaRPr lang="en-US" sz="1900"/>
          </a:p>
          <a:p>
            <a:pPr marL="457200" lvl="1" indent="0">
              <a:buNone/>
            </a:pPr>
            <a:r>
              <a:rPr lang="en-US" sz="1900"/>
              <a:t>And the models are ready to be operationalized for frequent inferencing.</a:t>
            </a:r>
          </a:p>
        </p:txBody>
      </p:sp>
      <p:pic>
        <p:nvPicPr>
          <p:cNvPr id="17" name="Graphic 6" descr="Robot">
            <a:extLst>
              <a:ext uri="{FF2B5EF4-FFF2-40B4-BE49-F238E27FC236}">
                <a16:creationId xmlns:a16="http://schemas.microsoft.com/office/drawing/2014/main" id="{35862236-6D58-C932-A367-565946A81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2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FFFCA-5108-F65B-D669-8C972E5A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Process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0218-FEC7-18E8-6A3A-A0842BC2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700" dirty="0"/>
              <a:t>By performing different ML models, we aimed to get a better result or less error with max accuracy. </a:t>
            </a:r>
          </a:p>
          <a:p>
            <a:r>
              <a:rPr lang="en-US" sz="1700" dirty="0"/>
              <a:t>Our purpose was to predict the effectiveness of the marketing campaign for subscribers to subscribe to term deposit</a:t>
            </a:r>
          </a:p>
          <a:p>
            <a:r>
              <a:rPr lang="en-US" sz="1700" dirty="0"/>
              <a:t>The data visualization features were explored deeply and the correlation between the features is examined.</a:t>
            </a:r>
          </a:p>
          <a:p>
            <a:r>
              <a:rPr lang="en-US" sz="1700" dirty="0"/>
              <a:t>Subsequently, ML models are implemented to predict the likelihood of a subscriber subscribing to the term deposit.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5993E7D-407D-13E3-7EA8-71B513AD7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5" r="2573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418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DE968-AA1E-1FF7-47E6-06F4D199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Score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EAD233-216E-A667-D93D-D3947962B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47028"/>
              </p:ext>
            </p:extLst>
          </p:nvPr>
        </p:nvGraphicFramePr>
        <p:xfrm>
          <a:off x="6606253" y="2417983"/>
          <a:ext cx="4942283" cy="2022034"/>
        </p:xfrm>
        <a:graphic>
          <a:graphicData uri="http://schemas.openxmlformats.org/drawingml/2006/table">
            <a:tbl>
              <a:tblPr firstRow="1" bandRow="1"/>
              <a:tblGrid>
                <a:gridCol w="1284295">
                  <a:extLst>
                    <a:ext uri="{9D8B030D-6E8A-4147-A177-3AD203B41FA5}">
                      <a16:colId xmlns:a16="http://schemas.microsoft.com/office/drawing/2014/main" val="3910716131"/>
                    </a:ext>
                  </a:extLst>
                </a:gridCol>
                <a:gridCol w="921475">
                  <a:extLst>
                    <a:ext uri="{9D8B030D-6E8A-4147-A177-3AD203B41FA5}">
                      <a16:colId xmlns:a16="http://schemas.microsoft.com/office/drawing/2014/main" val="141162750"/>
                    </a:ext>
                  </a:extLst>
                </a:gridCol>
                <a:gridCol w="921474">
                  <a:extLst>
                    <a:ext uri="{9D8B030D-6E8A-4147-A177-3AD203B41FA5}">
                      <a16:colId xmlns:a16="http://schemas.microsoft.com/office/drawing/2014/main" val="1228543976"/>
                    </a:ext>
                  </a:extLst>
                </a:gridCol>
                <a:gridCol w="907519">
                  <a:extLst>
                    <a:ext uri="{9D8B030D-6E8A-4147-A177-3AD203B41FA5}">
                      <a16:colId xmlns:a16="http://schemas.microsoft.com/office/drawing/2014/main" val="3414880922"/>
                    </a:ext>
                  </a:extLst>
                </a:gridCol>
                <a:gridCol w="907520">
                  <a:extLst>
                    <a:ext uri="{9D8B030D-6E8A-4147-A177-3AD203B41FA5}">
                      <a16:colId xmlns:a16="http://schemas.microsoft.com/office/drawing/2014/main" val="3521092864"/>
                    </a:ext>
                  </a:extLst>
                </a:gridCol>
              </a:tblGrid>
              <a:tr h="551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 AUC Mean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 AUC STD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 Mean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 STD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4500"/>
                  </a:ext>
                </a:extLst>
              </a:tr>
              <a:tr h="306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67.86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88.4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06673"/>
                  </a:ext>
                </a:extLst>
              </a:tr>
              <a:tr h="551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71.72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62.53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339169"/>
                  </a:ext>
                </a:extLst>
              </a:tr>
              <a:tr h="306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71.61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89.06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019044"/>
                  </a:ext>
                </a:extLst>
              </a:tr>
              <a:tr h="306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88.3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6978" marR="6978" marT="69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16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62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F8495-6874-7842-53CF-B1D72387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– Graphical representation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903CE7F4-D1BB-4A5B-8E96-915177640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DC131-B09F-E93C-43A5-B3DF008AA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5" y="643467"/>
            <a:ext cx="10530589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7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23E7-1535-9B3D-0D40-FCBFB0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8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 Science Principals Utilized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805CA1-A189-927A-34D9-097ECFF8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53" y="1423851"/>
            <a:ext cx="5569788" cy="5420864"/>
          </a:xfrm>
          <a:prstGeom prst="rect">
            <a:avLst/>
          </a:prstGeom>
          <a:effectLst>
            <a:softEdge rad="711200"/>
          </a:effectLst>
        </p:spPr>
      </p:pic>
    </p:spTree>
    <p:extLst>
      <p:ext uri="{BB962C8B-B14F-4D97-AF65-F5344CB8AC3E}">
        <p14:creationId xmlns:p14="http://schemas.microsoft.com/office/powerpoint/2010/main" val="250764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BCC5-C42E-497F-D103-4B05B86F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Step-by-step Approach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A64EDCC-68E7-36CC-079E-8FBA5DA2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618890"/>
            <a:ext cx="4942280" cy="36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0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1EC2A-F370-3D00-9CE2-0DB88A50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 and Objectives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E4FE9B-87D4-E9CA-B50B-909016CB9B9B}"/>
              </a:ext>
            </a:extLst>
          </p:cNvPr>
          <p:cNvSpPr txBox="1">
            <a:spLocks/>
          </p:cNvSpPr>
          <p:nvPr/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r>
              <a:rPr lang="en-US" sz="2000"/>
              <a:t>Direct marketing campaigns of a Portuguese banking institution. </a:t>
            </a:r>
          </a:p>
          <a:p>
            <a:pPr marL="0"/>
            <a:endParaRPr lang="en-US" sz="2000"/>
          </a:p>
          <a:p>
            <a:r>
              <a:rPr lang="en-US" sz="2000"/>
              <a:t>The marketing campaigns were based on phone calls. </a:t>
            </a:r>
          </a:p>
          <a:p>
            <a:endParaRPr lang="en-US" sz="2000"/>
          </a:p>
          <a:p>
            <a:r>
              <a:rPr lang="en-US" sz="2000"/>
              <a:t>Often, more than one contact to the same client was required, in order to access if the product – “bank term deposit” would be subscribed.</a:t>
            </a:r>
          </a:p>
          <a:p>
            <a:endParaRPr lang="en-US" sz="2000"/>
          </a:p>
          <a:p>
            <a:pPr lvl="1"/>
            <a:r>
              <a:rPr lang="en-US" sz="2000"/>
              <a:t>Subscribed = ('yes’)</a:t>
            </a:r>
          </a:p>
          <a:p>
            <a:pPr lvl="1"/>
            <a:r>
              <a:rPr lang="en-US" sz="2000"/>
              <a:t>Not subscribed = ('no')</a:t>
            </a:r>
          </a:p>
        </p:txBody>
      </p:sp>
    </p:spTree>
    <p:extLst>
      <p:ext uri="{BB962C8B-B14F-4D97-AF65-F5344CB8AC3E}">
        <p14:creationId xmlns:p14="http://schemas.microsoft.com/office/powerpoint/2010/main" val="21324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C903E-1D74-4C12-71A3-1723D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Calls made each month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903CDE-8FD7-3D4C-E7BC-618DEE72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2471433"/>
            <a:ext cx="4942280" cy="19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6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1E94A-C070-B0AE-E03A-02F8C38B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Calls made based on job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88581-29CD-E68D-8BA2-2BCE67BF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2483789"/>
            <a:ext cx="4942280" cy="18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2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4057A-62CB-979A-F742-444EB00F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/>
              <a:t>Calls made based on marital status, education</a:t>
            </a: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EB2DCC78-9962-49FE-9691-A391B5AA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1" cy="3962402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0229B-B763-ECDF-FAEE-3707B9D1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819004"/>
            <a:ext cx="5130799" cy="808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2E370-850C-4FD5-D0CB-435CB691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2" y="1767696"/>
            <a:ext cx="5130799" cy="9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1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BAC4A-91F5-B0E7-3081-AEB61CE5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Calls made based on housing, loan status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2DCC78-9962-49FE-9691-A391B5AA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1" cy="3962402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5A8E9-1B0E-47EE-A7E3-7AD613BC7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902379"/>
            <a:ext cx="5130799" cy="64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5E88D-C6E4-1443-4886-764C32D7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2" y="1883140"/>
            <a:ext cx="5130799" cy="6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3371E-BC9C-7EDE-64A1-E0623DCE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/>
              <a:t>Contact method and top 5 campaign call count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2DCC78-9962-49FE-9691-A391B5AA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1" cy="3962402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FFDD-F107-4EB7-26E3-B35EB94B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844657"/>
            <a:ext cx="5130799" cy="756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35DB7-302C-926F-A557-A99E1761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2" y="1709974"/>
            <a:ext cx="5130799" cy="10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372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Data Science Principals Utilized</vt:lpstr>
      <vt:lpstr>A Step-by-step Approach</vt:lpstr>
      <vt:lpstr>Problem Statement and Objectives</vt:lpstr>
      <vt:lpstr>Calls made each month</vt:lpstr>
      <vt:lpstr>Calls made based on job profile</vt:lpstr>
      <vt:lpstr>Calls made based on marital status, education</vt:lpstr>
      <vt:lpstr>Calls made based on housing, loan status</vt:lpstr>
      <vt:lpstr>Contact method and top 5 campaign call count</vt:lpstr>
      <vt:lpstr>Data Cleansing</vt:lpstr>
      <vt:lpstr>Data Processing</vt:lpstr>
      <vt:lpstr>Feature Importance</vt:lpstr>
      <vt:lpstr>Data Modeling, Evaluation, and Deployment</vt:lpstr>
      <vt:lpstr>Process Summary</vt:lpstr>
      <vt:lpstr>Model Score Summary</vt:lpstr>
      <vt:lpstr>Performance – Graphical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Pathak</dc:creator>
  <cp:lastModifiedBy>Nitin Pathak</cp:lastModifiedBy>
  <cp:revision>2</cp:revision>
  <dcterms:created xsi:type="dcterms:W3CDTF">2022-05-28T01:29:30Z</dcterms:created>
  <dcterms:modified xsi:type="dcterms:W3CDTF">2022-07-18T16:39:54Z</dcterms:modified>
</cp:coreProperties>
</file>