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FF431-7721-4889-87B8-0CE67DE65DF7}" v="14" dt="2022-08-12T21:25:42.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94630" autoAdjust="0"/>
  </p:normalViewPr>
  <p:slideViewPr>
    <p:cSldViewPr snapToGrid="0">
      <p:cViewPr varScale="1">
        <p:scale>
          <a:sx n="141" d="100"/>
          <a:sy n="141" d="100"/>
        </p:scale>
        <p:origin x="132" y="612"/>
      </p:cViewPr>
      <p:guideLst/>
    </p:cSldViewPr>
  </p:slideViewPr>
  <p:outlineViewPr>
    <p:cViewPr>
      <p:scale>
        <a:sx n="33" d="100"/>
        <a:sy n="33" d="100"/>
      </p:scale>
      <p:origin x="0" y="-324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Pathak" userId="a3ca8fee-364e-4c70-b735-9c16f49fc918" providerId="ADAL" clId="{6C2FF431-7721-4889-87B8-0CE67DE65DF7}"/>
    <pc:docChg chg="undo custSel addSld modSld">
      <pc:chgData name="Nitin Pathak" userId="a3ca8fee-364e-4c70-b735-9c16f49fc918" providerId="ADAL" clId="{6C2FF431-7721-4889-87B8-0CE67DE65DF7}" dt="2022-08-12T21:44:32.909" v="4329" actId="14861"/>
      <pc:docMkLst>
        <pc:docMk/>
      </pc:docMkLst>
      <pc:sldChg chg="addSp delSp modSp mod">
        <pc:chgData name="Nitin Pathak" userId="a3ca8fee-364e-4c70-b735-9c16f49fc918" providerId="ADAL" clId="{6C2FF431-7721-4889-87B8-0CE67DE65DF7}" dt="2022-08-12T21:42:13.888" v="4317" actId="14861"/>
        <pc:sldMkLst>
          <pc:docMk/>
          <pc:sldMk cId="3462274249" sldId="256"/>
        </pc:sldMkLst>
        <pc:spChg chg="del">
          <ac:chgData name="Nitin Pathak" userId="a3ca8fee-364e-4c70-b735-9c16f49fc918" providerId="ADAL" clId="{6C2FF431-7721-4889-87B8-0CE67DE65DF7}" dt="2022-08-12T19:11:01.091" v="0" actId="478"/>
          <ac:spMkLst>
            <pc:docMk/>
            <pc:sldMk cId="3462274249" sldId="256"/>
            <ac:spMk id="2" creationId="{3A5A9C19-2A26-A1B7-6919-FFC0786E6D0D}"/>
          </ac:spMkLst>
        </pc:spChg>
        <pc:spChg chg="mod">
          <ac:chgData name="Nitin Pathak" userId="a3ca8fee-364e-4c70-b735-9c16f49fc918" providerId="ADAL" clId="{6C2FF431-7721-4889-87B8-0CE67DE65DF7}" dt="2022-08-12T21:42:13.888" v="4317" actId="14861"/>
          <ac:spMkLst>
            <pc:docMk/>
            <pc:sldMk cId="3462274249" sldId="256"/>
            <ac:spMk id="3" creationId="{3CFBBB9A-FF02-76DB-7B0E-D8858327B6A4}"/>
          </ac:spMkLst>
        </pc:spChg>
        <pc:spChg chg="add del mod">
          <ac:chgData name="Nitin Pathak" userId="a3ca8fee-364e-4c70-b735-9c16f49fc918" providerId="ADAL" clId="{6C2FF431-7721-4889-87B8-0CE67DE65DF7}" dt="2022-08-12T19:31:05.279" v="357" actId="478"/>
          <ac:spMkLst>
            <pc:docMk/>
            <pc:sldMk cId="3462274249" sldId="256"/>
            <ac:spMk id="8" creationId="{5A0DB4A7-2413-F1C3-23D8-370A0B53F69E}"/>
          </ac:spMkLst>
        </pc:spChg>
        <pc:picChg chg="add mod">
          <ac:chgData name="Nitin Pathak" userId="a3ca8fee-364e-4c70-b735-9c16f49fc918" providerId="ADAL" clId="{6C2FF431-7721-4889-87B8-0CE67DE65DF7}" dt="2022-08-12T19:15:35.659" v="5" actId="1076"/>
          <ac:picMkLst>
            <pc:docMk/>
            <pc:sldMk cId="3462274249" sldId="256"/>
            <ac:picMk id="5" creationId="{E2DCFEEA-366E-531C-DE1A-7A196156F652}"/>
          </ac:picMkLst>
        </pc:picChg>
        <pc:picChg chg="add mod">
          <ac:chgData name="Nitin Pathak" userId="a3ca8fee-364e-4c70-b735-9c16f49fc918" providerId="ADAL" clId="{6C2FF431-7721-4889-87B8-0CE67DE65DF7}" dt="2022-08-12T19:25:20.571" v="345" actId="1076"/>
          <ac:picMkLst>
            <pc:docMk/>
            <pc:sldMk cId="3462274249" sldId="256"/>
            <ac:picMk id="7" creationId="{18F90FBC-8A86-63EA-E1A9-CB6C205AFD03}"/>
          </ac:picMkLst>
        </pc:picChg>
        <pc:picChg chg="add mod">
          <ac:chgData name="Nitin Pathak" userId="a3ca8fee-364e-4c70-b735-9c16f49fc918" providerId="ADAL" clId="{6C2FF431-7721-4889-87B8-0CE67DE65DF7}" dt="2022-08-12T19:31:25.427" v="360" actId="1076"/>
          <ac:picMkLst>
            <pc:docMk/>
            <pc:sldMk cId="3462274249" sldId="256"/>
            <ac:picMk id="10" creationId="{BF29E652-B608-9FDA-21E5-63C6711D11FD}"/>
          </ac:picMkLst>
        </pc:picChg>
      </pc:sldChg>
      <pc:sldChg chg="addSp delSp modSp new mod">
        <pc:chgData name="Nitin Pathak" userId="a3ca8fee-364e-4c70-b735-9c16f49fc918" providerId="ADAL" clId="{6C2FF431-7721-4889-87B8-0CE67DE65DF7}" dt="2022-08-12T21:42:32.214" v="4318" actId="14861"/>
        <pc:sldMkLst>
          <pc:docMk/>
          <pc:sldMk cId="325306367" sldId="257"/>
        </pc:sldMkLst>
        <pc:spChg chg="mod">
          <ac:chgData name="Nitin Pathak" userId="a3ca8fee-364e-4c70-b735-9c16f49fc918" providerId="ADAL" clId="{6C2FF431-7721-4889-87B8-0CE67DE65DF7}" dt="2022-08-12T21:42:32.214" v="4318" actId="14861"/>
          <ac:spMkLst>
            <pc:docMk/>
            <pc:sldMk cId="325306367" sldId="257"/>
            <ac:spMk id="2" creationId="{F7377E34-16B9-377E-83E3-19E384FBDC77}"/>
          </ac:spMkLst>
        </pc:spChg>
        <pc:spChg chg="mod">
          <ac:chgData name="Nitin Pathak" userId="a3ca8fee-364e-4c70-b735-9c16f49fc918" providerId="ADAL" clId="{6C2FF431-7721-4889-87B8-0CE67DE65DF7}" dt="2022-08-12T19:57:02.062" v="1318" actId="20577"/>
          <ac:spMkLst>
            <pc:docMk/>
            <pc:sldMk cId="325306367" sldId="257"/>
            <ac:spMk id="3" creationId="{4DD0E494-81D0-6178-1B1D-59577775E6DC}"/>
          </ac:spMkLst>
        </pc:spChg>
        <pc:spChg chg="add del">
          <ac:chgData name="Nitin Pathak" userId="a3ca8fee-364e-4c70-b735-9c16f49fc918" providerId="ADAL" clId="{6C2FF431-7721-4889-87B8-0CE67DE65DF7}" dt="2022-08-12T19:48:55.239" v="928" actId="22"/>
          <ac:spMkLst>
            <pc:docMk/>
            <pc:sldMk cId="325306367" sldId="257"/>
            <ac:spMk id="5" creationId="{C16601B8-BE27-B7E8-CDF4-EBB087D412FF}"/>
          </ac:spMkLst>
        </pc:spChg>
        <pc:picChg chg="add">
          <ac:chgData name="Nitin Pathak" userId="a3ca8fee-364e-4c70-b735-9c16f49fc918" providerId="ADAL" clId="{6C2FF431-7721-4889-87B8-0CE67DE65DF7}" dt="2022-08-12T19:49:13.132" v="930" actId="22"/>
          <ac:picMkLst>
            <pc:docMk/>
            <pc:sldMk cId="325306367" sldId="257"/>
            <ac:picMk id="7" creationId="{F286148C-0C7B-36E1-178C-F7965C018FA1}"/>
          </ac:picMkLst>
        </pc:picChg>
      </pc:sldChg>
      <pc:sldChg chg="addSp modSp add mod">
        <pc:chgData name="Nitin Pathak" userId="a3ca8fee-364e-4c70-b735-9c16f49fc918" providerId="ADAL" clId="{6C2FF431-7721-4889-87B8-0CE67DE65DF7}" dt="2022-08-12T21:42:47.867" v="4319" actId="14861"/>
        <pc:sldMkLst>
          <pc:docMk/>
          <pc:sldMk cId="719282051" sldId="258"/>
        </pc:sldMkLst>
        <pc:spChg chg="mod">
          <ac:chgData name="Nitin Pathak" userId="a3ca8fee-364e-4c70-b735-9c16f49fc918" providerId="ADAL" clId="{6C2FF431-7721-4889-87B8-0CE67DE65DF7}" dt="2022-08-12T21:42:47.867" v="4319" actId="14861"/>
          <ac:spMkLst>
            <pc:docMk/>
            <pc:sldMk cId="719282051" sldId="258"/>
            <ac:spMk id="2" creationId="{F7377E34-16B9-377E-83E3-19E384FBDC77}"/>
          </ac:spMkLst>
        </pc:spChg>
        <pc:spChg chg="mod">
          <ac:chgData name="Nitin Pathak" userId="a3ca8fee-364e-4c70-b735-9c16f49fc918" providerId="ADAL" clId="{6C2FF431-7721-4889-87B8-0CE67DE65DF7}" dt="2022-08-12T19:56:36.299" v="1312" actId="20577"/>
          <ac:spMkLst>
            <pc:docMk/>
            <pc:sldMk cId="719282051" sldId="258"/>
            <ac:spMk id="3" creationId="{4DD0E494-81D0-6178-1B1D-59577775E6DC}"/>
          </ac:spMkLst>
        </pc:spChg>
        <pc:picChg chg="add">
          <ac:chgData name="Nitin Pathak" userId="a3ca8fee-364e-4c70-b735-9c16f49fc918" providerId="ADAL" clId="{6C2FF431-7721-4889-87B8-0CE67DE65DF7}" dt="2022-08-12T19:49:21.837" v="931" actId="22"/>
          <ac:picMkLst>
            <pc:docMk/>
            <pc:sldMk cId="719282051" sldId="258"/>
            <ac:picMk id="5" creationId="{A1819FB5-AEDC-4695-BFDD-C7616579A656}"/>
          </ac:picMkLst>
        </pc:picChg>
      </pc:sldChg>
      <pc:sldChg chg="modSp add mod">
        <pc:chgData name="Nitin Pathak" userId="a3ca8fee-364e-4c70-b735-9c16f49fc918" providerId="ADAL" clId="{6C2FF431-7721-4889-87B8-0CE67DE65DF7}" dt="2022-08-12T21:43:02.909" v="4320" actId="14861"/>
        <pc:sldMkLst>
          <pc:docMk/>
          <pc:sldMk cId="1523537477" sldId="259"/>
        </pc:sldMkLst>
        <pc:spChg chg="mod">
          <ac:chgData name="Nitin Pathak" userId="a3ca8fee-364e-4c70-b735-9c16f49fc918" providerId="ADAL" clId="{6C2FF431-7721-4889-87B8-0CE67DE65DF7}" dt="2022-08-12T21:43:02.909" v="4320" actId="14861"/>
          <ac:spMkLst>
            <pc:docMk/>
            <pc:sldMk cId="1523537477" sldId="259"/>
            <ac:spMk id="2" creationId="{F7377E34-16B9-377E-83E3-19E384FBDC77}"/>
          </ac:spMkLst>
        </pc:spChg>
        <pc:spChg chg="mod">
          <ac:chgData name="Nitin Pathak" userId="a3ca8fee-364e-4c70-b735-9c16f49fc918" providerId="ADAL" clId="{6C2FF431-7721-4889-87B8-0CE67DE65DF7}" dt="2022-08-12T20:04:34.096" v="2018" actId="27636"/>
          <ac:spMkLst>
            <pc:docMk/>
            <pc:sldMk cId="1523537477" sldId="259"/>
            <ac:spMk id="3" creationId="{4DD0E494-81D0-6178-1B1D-59577775E6DC}"/>
          </ac:spMkLst>
        </pc:spChg>
      </pc:sldChg>
      <pc:sldChg chg="modSp add mod">
        <pc:chgData name="Nitin Pathak" userId="a3ca8fee-364e-4c70-b735-9c16f49fc918" providerId="ADAL" clId="{6C2FF431-7721-4889-87B8-0CE67DE65DF7}" dt="2022-08-12T21:43:13.001" v="4321" actId="14861"/>
        <pc:sldMkLst>
          <pc:docMk/>
          <pc:sldMk cId="3368051870" sldId="260"/>
        </pc:sldMkLst>
        <pc:spChg chg="mod">
          <ac:chgData name="Nitin Pathak" userId="a3ca8fee-364e-4c70-b735-9c16f49fc918" providerId="ADAL" clId="{6C2FF431-7721-4889-87B8-0CE67DE65DF7}" dt="2022-08-12T21:43:13.001" v="4321" actId="14861"/>
          <ac:spMkLst>
            <pc:docMk/>
            <pc:sldMk cId="3368051870" sldId="260"/>
            <ac:spMk id="2" creationId="{F7377E34-16B9-377E-83E3-19E384FBDC77}"/>
          </ac:spMkLst>
        </pc:spChg>
        <pc:spChg chg="mod">
          <ac:chgData name="Nitin Pathak" userId="a3ca8fee-364e-4c70-b735-9c16f49fc918" providerId="ADAL" clId="{6C2FF431-7721-4889-87B8-0CE67DE65DF7}" dt="2022-08-12T20:22:59.729" v="2630" actId="5793"/>
          <ac:spMkLst>
            <pc:docMk/>
            <pc:sldMk cId="3368051870" sldId="260"/>
            <ac:spMk id="3" creationId="{4DD0E494-81D0-6178-1B1D-59577775E6DC}"/>
          </ac:spMkLst>
        </pc:spChg>
      </pc:sldChg>
      <pc:sldChg chg="addSp delSp modSp add mod">
        <pc:chgData name="Nitin Pathak" userId="a3ca8fee-364e-4c70-b735-9c16f49fc918" providerId="ADAL" clId="{6C2FF431-7721-4889-87B8-0CE67DE65DF7}" dt="2022-08-12T21:43:26.317" v="4322" actId="14861"/>
        <pc:sldMkLst>
          <pc:docMk/>
          <pc:sldMk cId="3959201075" sldId="261"/>
        </pc:sldMkLst>
        <pc:spChg chg="mod">
          <ac:chgData name="Nitin Pathak" userId="a3ca8fee-364e-4c70-b735-9c16f49fc918" providerId="ADAL" clId="{6C2FF431-7721-4889-87B8-0CE67DE65DF7}" dt="2022-08-12T21:43:26.317" v="4322" actId="14861"/>
          <ac:spMkLst>
            <pc:docMk/>
            <pc:sldMk cId="3959201075" sldId="261"/>
            <ac:spMk id="2" creationId="{F7377E34-16B9-377E-83E3-19E384FBDC77}"/>
          </ac:spMkLst>
        </pc:spChg>
        <pc:spChg chg="del mod">
          <ac:chgData name="Nitin Pathak" userId="a3ca8fee-364e-4c70-b735-9c16f49fc918" providerId="ADAL" clId="{6C2FF431-7721-4889-87B8-0CE67DE65DF7}" dt="2022-08-12T20:25:19.446" v="2677" actId="478"/>
          <ac:spMkLst>
            <pc:docMk/>
            <pc:sldMk cId="3959201075" sldId="261"/>
            <ac:spMk id="3" creationId="{4DD0E494-81D0-6178-1B1D-59577775E6DC}"/>
          </ac:spMkLst>
        </pc:spChg>
        <pc:spChg chg="add del mod">
          <ac:chgData name="Nitin Pathak" userId="a3ca8fee-364e-4c70-b735-9c16f49fc918" providerId="ADAL" clId="{6C2FF431-7721-4889-87B8-0CE67DE65DF7}" dt="2022-08-12T20:25:22.207" v="2678" actId="478"/>
          <ac:spMkLst>
            <pc:docMk/>
            <pc:sldMk cId="3959201075" sldId="261"/>
            <ac:spMk id="6" creationId="{429B5D9D-1536-8FA6-0A4F-BCED8CAAD3CE}"/>
          </ac:spMkLst>
        </pc:spChg>
        <pc:picChg chg="add mod">
          <ac:chgData name="Nitin Pathak" userId="a3ca8fee-364e-4c70-b735-9c16f49fc918" providerId="ADAL" clId="{6C2FF431-7721-4889-87B8-0CE67DE65DF7}" dt="2022-08-12T20:32:34.272" v="2817" actId="1036"/>
          <ac:picMkLst>
            <pc:docMk/>
            <pc:sldMk cId="3959201075" sldId="261"/>
            <ac:picMk id="8" creationId="{BF729597-55F6-EDA1-B222-7DB6E99CDA9B}"/>
          </ac:picMkLst>
        </pc:picChg>
        <pc:picChg chg="add mod">
          <ac:chgData name="Nitin Pathak" userId="a3ca8fee-364e-4c70-b735-9c16f49fc918" providerId="ADAL" clId="{6C2FF431-7721-4889-87B8-0CE67DE65DF7}" dt="2022-08-12T20:27:25.175" v="2777" actId="1038"/>
          <ac:picMkLst>
            <pc:docMk/>
            <pc:sldMk cId="3959201075" sldId="261"/>
            <ac:picMk id="10" creationId="{931AEBCB-C130-0176-3FAE-0D395004DF37}"/>
          </ac:picMkLst>
        </pc:picChg>
        <pc:picChg chg="add mod">
          <ac:chgData name="Nitin Pathak" userId="a3ca8fee-364e-4c70-b735-9c16f49fc918" providerId="ADAL" clId="{6C2FF431-7721-4889-87B8-0CE67DE65DF7}" dt="2022-08-12T20:32:28.001" v="2804" actId="1036"/>
          <ac:picMkLst>
            <pc:docMk/>
            <pc:sldMk cId="3959201075" sldId="261"/>
            <ac:picMk id="12" creationId="{EE1C34B6-E781-9EC2-D1B5-2A0A43B198A6}"/>
          </ac:picMkLst>
        </pc:picChg>
        <pc:picChg chg="add mod">
          <ac:chgData name="Nitin Pathak" userId="a3ca8fee-364e-4c70-b735-9c16f49fc918" providerId="ADAL" clId="{6C2FF431-7721-4889-87B8-0CE67DE65DF7}" dt="2022-08-12T20:32:16.212" v="2790" actId="1076"/>
          <ac:picMkLst>
            <pc:docMk/>
            <pc:sldMk cId="3959201075" sldId="261"/>
            <ac:picMk id="14" creationId="{79AA8542-994C-02E2-0863-0EE22F53D47D}"/>
          </ac:picMkLst>
        </pc:picChg>
        <pc:picChg chg="add del">
          <ac:chgData name="Nitin Pathak" userId="a3ca8fee-364e-4c70-b735-9c16f49fc918" providerId="ADAL" clId="{6C2FF431-7721-4889-87B8-0CE67DE65DF7}" dt="2022-08-12T20:33:40.670" v="2841" actId="22"/>
          <ac:picMkLst>
            <pc:docMk/>
            <pc:sldMk cId="3959201075" sldId="261"/>
            <ac:picMk id="16" creationId="{3E07E032-F118-59DC-C4C0-803F27337874}"/>
          </ac:picMkLst>
        </pc:picChg>
      </pc:sldChg>
      <pc:sldChg chg="addSp delSp modSp add mod">
        <pc:chgData name="Nitin Pathak" userId="a3ca8fee-364e-4c70-b735-9c16f49fc918" providerId="ADAL" clId="{6C2FF431-7721-4889-87B8-0CE67DE65DF7}" dt="2022-08-12T21:43:38.148" v="4323" actId="14861"/>
        <pc:sldMkLst>
          <pc:docMk/>
          <pc:sldMk cId="2395870850" sldId="262"/>
        </pc:sldMkLst>
        <pc:spChg chg="mod">
          <ac:chgData name="Nitin Pathak" userId="a3ca8fee-364e-4c70-b735-9c16f49fc918" providerId="ADAL" clId="{6C2FF431-7721-4889-87B8-0CE67DE65DF7}" dt="2022-08-12T21:43:38.148" v="4323" actId="14861"/>
          <ac:spMkLst>
            <pc:docMk/>
            <pc:sldMk cId="2395870850" sldId="262"/>
            <ac:spMk id="2" creationId="{F7377E34-16B9-377E-83E3-19E384FBDC77}"/>
          </ac:spMkLst>
        </pc:spChg>
        <pc:picChg chg="add mod">
          <ac:chgData name="Nitin Pathak" userId="a3ca8fee-364e-4c70-b735-9c16f49fc918" providerId="ADAL" clId="{6C2FF431-7721-4889-87B8-0CE67DE65DF7}" dt="2022-08-12T20:37:27.987" v="2852" actId="1076"/>
          <ac:picMkLst>
            <pc:docMk/>
            <pc:sldMk cId="2395870850" sldId="262"/>
            <ac:picMk id="4" creationId="{EE8CE7E1-0B3E-21FF-025E-5E1EB936BCCA}"/>
          </ac:picMkLst>
        </pc:picChg>
        <pc:picChg chg="add mod">
          <ac:chgData name="Nitin Pathak" userId="a3ca8fee-364e-4c70-b735-9c16f49fc918" providerId="ADAL" clId="{6C2FF431-7721-4889-87B8-0CE67DE65DF7}" dt="2022-08-12T20:37:33.073" v="2853" actId="14100"/>
          <ac:picMkLst>
            <pc:docMk/>
            <pc:sldMk cId="2395870850" sldId="262"/>
            <ac:picMk id="7" creationId="{CB303907-8789-C9DE-037B-19528A2CBDD8}"/>
          </ac:picMkLst>
        </pc:picChg>
        <pc:picChg chg="del">
          <ac:chgData name="Nitin Pathak" userId="a3ca8fee-364e-4c70-b735-9c16f49fc918" providerId="ADAL" clId="{6C2FF431-7721-4889-87B8-0CE67DE65DF7}" dt="2022-08-12T20:37:09.518" v="2847" actId="478"/>
          <ac:picMkLst>
            <pc:docMk/>
            <pc:sldMk cId="2395870850" sldId="262"/>
            <ac:picMk id="8" creationId="{BF729597-55F6-EDA1-B222-7DB6E99CDA9B}"/>
          </ac:picMkLst>
        </pc:picChg>
        <pc:picChg chg="del">
          <ac:chgData name="Nitin Pathak" userId="a3ca8fee-364e-4c70-b735-9c16f49fc918" providerId="ADAL" clId="{6C2FF431-7721-4889-87B8-0CE67DE65DF7}" dt="2022-08-12T20:38:21.325" v="2854" actId="478"/>
          <ac:picMkLst>
            <pc:docMk/>
            <pc:sldMk cId="2395870850" sldId="262"/>
            <ac:picMk id="10" creationId="{931AEBCB-C130-0176-3FAE-0D395004DF37}"/>
          </ac:picMkLst>
        </pc:picChg>
        <pc:picChg chg="add mod">
          <ac:chgData name="Nitin Pathak" userId="a3ca8fee-364e-4c70-b735-9c16f49fc918" providerId="ADAL" clId="{6C2FF431-7721-4889-87B8-0CE67DE65DF7}" dt="2022-08-12T20:38:40.295" v="2857" actId="14100"/>
          <ac:picMkLst>
            <pc:docMk/>
            <pc:sldMk cId="2395870850" sldId="262"/>
            <ac:picMk id="11" creationId="{5A526700-73B0-7749-6F52-9E10F1499172}"/>
          </ac:picMkLst>
        </pc:picChg>
        <pc:picChg chg="del">
          <ac:chgData name="Nitin Pathak" userId="a3ca8fee-364e-4c70-b735-9c16f49fc918" providerId="ADAL" clId="{6C2FF431-7721-4889-87B8-0CE67DE65DF7}" dt="2022-08-12T20:36:06.012" v="2843" actId="478"/>
          <ac:picMkLst>
            <pc:docMk/>
            <pc:sldMk cId="2395870850" sldId="262"/>
            <ac:picMk id="12" creationId="{EE1C34B6-E781-9EC2-D1B5-2A0A43B198A6}"/>
          </ac:picMkLst>
        </pc:picChg>
        <pc:picChg chg="del">
          <ac:chgData name="Nitin Pathak" userId="a3ca8fee-364e-4c70-b735-9c16f49fc918" providerId="ADAL" clId="{6C2FF431-7721-4889-87B8-0CE67DE65DF7}" dt="2022-08-12T20:39:20.611" v="2858" actId="478"/>
          <ac:picMkLst>
            <pc:docMk/>
            <pc:sldMk cId="2395870850" sldId="262"/>
            <ac:picMk id="14" creationId="{79AA8542-994C-02E2-0863-0EE22F53D47D}"/>
          </ac:picMkLst>
        </pc:picChg>
        <pc:picChg chg="add mod">
          <ac:chgData name="Nitin Pathak" userId="a3ca8fee-364e-4c70-b735-9c16f49fc918" providerId="ADAL" clId="{6C2FF431-7721-4889-87B8-0CE67DE65DF7}" dt="2022-08-12T20:39:34.886" v="2861" actId="14100"/>
          <ac:picMkLst>
            <pc:docMk/>
            <pc:sldMk cId="2395870850" sldId="262"/>
            <ac:picMk id="15" creationId="{DA864FCF-122F-CA2D-E32E-A6C61411C6DC}"/>
          </ac:picMkLst>
        </pc:picChg>
      </pc:sldChg>
      <pc:sldChg chg="addSp delSp modSp add mod">
        <pc:chgData name="Nitin Pathak" userId="a3ca8fee-364e-4c70-b735-9c16f49fc918" providerId="ADAL" clId="{6C2FF431-7721-4889-87B8-0CE67DE65DF7}" dt="2022-08-12T21:43:56.321" v="4324" actId="14861"/>
        <pc:sldMkLst>
          <pc:docMk/>
          <pc:sldMk cId="713535003" sldId="263"/>
        </pc:sldMkLst>
        <pc:spChg chg="mod">
          <ac:chgData name="Nitin Pathak" userId="a3ca8fee-364e-4c70-b735-9c16f49fc918" providerId="ADAL" clId="{6C2FF431-7721-4889-87B8-0CE67DE65DF7}" dt="2022-08-12T21:43:56.321" v="4324" actId="14861"/>
          <ac:spMkLst>
            <pc:docMk/>
            <pc:sldMk cId="713535003" sldId="263"/>
            <ac:spMk id="2" creationId="{F7377E34-16B9-377E-83E3-19E384FBDC77}"/>
          </ac:spMkLst>
        </pc:spChg>
        <pc:spChg chg="del mod">
          <ac:chgData name="Nitin Pathak" userId="a3ca8fee-364e-4c70-b735-9c16f49fc918" providerId="ADAL" clId="{6C2FF431-7721-4889-87B8-0CE67DE65DF7}" dt="2022-08-12T20:45:08.019" v="2949" actId="478"/>
          <ac:spMkLst>
            <pc:docMk/>
            <pc:sldMk cId="713535003" sldId="263"/>
            <ac:spMk id="3" creationId="{4DD0E494-81D0-6178-1B1D-59577775E6DC}"/>
          </ac:spMkLst>
        </pc:spChg>
        <pc:spChg chg="add del mod">
          <ac:chgData name="Nitin Pathak" userId="a3ca8fee-364e-4c70-b735-9c16f49fc918" providerId="ADAL" clId="{6C2FF431-7721-4889-87B8-0CE67DE65DF7}" dt="2022-08-12T20:45:10.544" v="2950" actId="478"/>
          <ac:spMkLst>
            <pc:docMk/>
            <pc:sldMk cId="713535003" sldId="263"/>
            <ac:spMk id="5" creationId="{7B7259FD-01CF-AE2F-C7FE-00EFF06098CA}"/>
          </ac:spMkLst>
        </pc:spChg>
        <pc:spChg chg="add del mod">
          <ac:chgData name="Nitin Pathak" userId="a3ca8fee-364e-4c70-b735-9c16f49fc918" providerId="ADAL" clId="{6C2FF431-7721-4889-87B8-0CE67DE65DF7}" dt="2022-08-12T20:48:12.197" v="2980" actId="478"/>
          <ac:spMkLst>
            <pc:docMk/>
            <pc:sldMk cId="713535003" sldId="263"/>
            <ac:spMk id="11" creationId="{E0238F34-9D4D-3BD1-C655-67C6EA7FDCDC}"/>
          </ac:spMkLst>
        </pc:spChg>
        <pc:picChg chg="add mod">
          <ac:chgData name="Nitin Pathak" userId="a3ca8fee-364e-4c70-b735-9c16f49fc918" providerId="ADAL" clId="{6C2FF431-7721-4889-87B8-0CE67DE65DF7}" dt="2022-08-12T20:45:42.950" v="2957" actId="1076"/>
          <ac:picMkLst>
            <pc:docMk/>
            <pc:sldMk cId="713535003" sldId="263"/>
            <ac:picMk id="8" creationId="{CB371595-0534-362C-387B-700DA4397AD5}"/>
          </ac:picMkLst>
        </pc:picChg>
        <pc:picChg chg="add mod">
          <ac:chgData name="Nitin Pathak" userId="a3ca8fee-364e-4c70-b735-9c16f49fc918" providerId="ADAL" clId="{6C2FF431-7721-4889-87B8-0CE67DE65DF7}" dt="2022-08-12T20:47:19.704" v="2960" actId="1076"/>
          <ac:picMkLst>
            <pc:docMk/>
            <pc:sldMk cId="713535003" sldId="263"/>
            <ac:picMk id="10" creationId="{E1F431BA-1FE2-4F91-C24C-3ED5BE38E6EE}"/>
          </ac:picMkLst>
        </pc:picChg>
      </pc:sldChg>
      <pc:sldChg chg="addSp modSp add mod">
        <pc:chgData name="Nitin Pathak" userId="a3ca8fee-364e-4c70-b735-9c16f49fc918" providerId="ADAL" clId="{6C2FF431-7721-4889-87B8-0CE67DE65DF7}" dt="2022-08-12T21:44:07.889" v="4325" actId="14861"/>
        <pc:sldMkLst>
          <pc:docMk/>
          <pc:sldMk cId="51770319" sldId="264"/>
        </pc:sldMkLst>
        <pc:spChg chg="mod">
          <ac:chgData name="Nitin Pathak" userId="a3ca8fee-364e-4c70-b735-9c16f49fc918" providerId="ADAL" clId="{6C2FF431-7721-4889-87B8-0CE67DE65DF7}" dt="2022-08-12T21:44:07.889" v="4325" actId="14861"/>
          <ac:spMkLst>
            <pc:docMk/>
            <pc:sldMk cId="51770319" sldId="264"/>
            <ac:spMk id="2" creationId="{F7377E34-16B9-377E-83E3-19E384FBDC77}"/>
          </ac:spMkLst>
        </pc:spChg>
        <pc:spChg chg="mod">
          <ac:chgData name="Nitin Pathak" userId="a3ca8fee-364e-4c70-b735-9c16f49fc918" providerId="ADAL" clId="{6C2FF431-7721-4889-87B8-0CE67DE65DF7}" dt="2022-08-12T20:57:47.590" v="3270" actId="20577"/>
          <ac:spMkLst>
            <pc:docMk/>
            <pc:sldMk cId="51770319" sldId="264"/>
            <ac:spMk id="3" creationId="{4DD0E494-81D0-6178-1B1D-59577775E6DC}"/>
          </ac:spMkLst>
        </pc:spChg>
        <pc:picChg chg="add mod">
          <ac:chgData name="Nitin Pathak" userId="a3ca8fee-364e-4c70-b735-9c16f49fc918" providerId="ADAL" clId="{6C2FF431-7721-4889-87B8-0CE67DE65DF7}" dt="2022-08-12T20:52:41.133" v="3034" actId="1076"/>
          <ac:picMkLst>
            <pc:docMk/>
            <pc:sldMk cId="51770319" sldId="264"/>
            <ac:picMk id="5" creationId="{C8114E62-7205-0E76-CA37-5D16A04DB1C0}"/>
          </ac:picMkLst>
        </pc:picChg>
      </pc:sldChg>
      <pc:sldChg chg="addSp delSp modSp add mod">
        <pc:chgData name="Nitin Pathak" userId="a3ca8fee-364e-4c70-b735-9c16f49fc918" providerId="ADAL" clId="{6C2FF431-7721-4889-87B8-0CE67DE65DF7}" dt="2022-08-12T21:44:32.909" v="4329" actId="14861"/>
        <pc:sldMkLst>
          <pc:docMk/>
          <pc:sldMk cId="1233538463" sldId="265"/>
        </pc:sldMkLst>
        <pc:spChg chg="mod">
          <ac:chgData name="Nitin Pathak" userId="a3ca8fee-364e-4c70-b735-9c16f49fc918" providerId="ADAL" clId="{6C2FF431-7721-4889-87B8-0CE67DE65DF7}" dt="2022-08-12T21:44:32.909" v="4329" actId="14861"/>
          <ac:spMkLst>
            <pc:docMk/>
            <pc:sldMk cId="1233538463" sldId="265"/>
            <ac:spMk id="2" creationId="{F7377E34-16B9-377E-83E3-19E384FBDC77}"/>
          </ac:spMkLst>
        </pc:spChg>
        <pc:spChg chg="del">
          <ac:chgData name="Nitin Pathak" userId="a3ca8fee-364e-4c70-b735-9c16f49fc918" providerId="ADAL" clId="{6C2FF431-7721-4889-87B8-0CE67DE65DF7}" dt="2022-08-12T21:00:19.470" v="3287" actId="478"/>
          <ac:spMkLst>
            <pc:docMk/>
            <pc:sldMk cId="1233538463" sldId="265"/>
            <ac:spMk id="3" creationId="{4DD0E494-81D0-6178-1B1D-59577775E6DC}"/>
          </ac:spMkLst>
        </pc:spChg>
        <pc:spChg chg="add del mod">
          <ac:chgData name="Nitin Pathak" userId="a3ca8fee-364e-4c70-b735-9c16f49fc918" providerId="ADAL" clId="{6C2FF431-7721-4889-87B8-0CE67DE65DF7}" dt="2022-08-12T21:00:21.773" v="3288" actId="478"/>
          <ac:spMkLst>
            <pc:docMk/>
            <pc:sldMk cId="1233538463" sldId="265"/>
            <ac:spMk id="5" creationId="{65CC5F7F-AD51-42B0-1494-4A341714DBF4}"/>
          </ac:spMkLst>
        </pc:spChg>
        <pc:spChg chg="add mod">
          <ac:chgData name="Nitin Pathak" userId="a3ca8fee-364e-4c70-b735-9c16f49fc918" providerId="ADAL" clId="{6C2FF431-7721-4889-87B8-0CE67DE65DF7}" dt="2022-08-12T21:13:26.262" v="3683" actId="20577"/>
          <ac:spMkLst>
            <pc:docMk/>
            <pc:sldMk cId="1233538463" sldId="265"/>
            <ac:spMk id="14" creationId="{B5CDECC5-1F99-FB31-36B5-51ADA2FBB51B}"/>
          </ac:spMkLst>
        </pc:spChg>
        <pc:picChg chg="add del mod">
          <ac:chgData name="Nitin Pathak" userId="a3ca8fee-364e-4c70-b735-9c16f49fc918" providerId="ADAL" clId="{6C2FF431-7721-4889-87B8-0CE67DE65DF7}" dt="2022-08-12T21:01:24.814" v="3291" actId="478"/>
          <ac:picMkLst>
            <pc:docMk/>
            <pc:sldMk cId="1233538463" sldId="265"/>
            <ac:picMk id="8" creationId="{52C281D3-3B35-9D25-C9AA-1C9C333B7F2F}"/>
          </ac:picMkLst>
        </pc:picChg>
        <pc:picChg chg="add mod">
          <ac:chgData name="Nitin Pathak" userId="a3ca8fee-364e-4c70-b735-9c16f49fc918" providerId="ADAL" clId="{6C2FF431-7721-4889-87B8-0CE67DE65DF7}" dt="2022-08-12T21:07:00.500" v="3300" actId="1076"/>
          <ac:picMkLst>
            <pc:docMk/>
            <pc:sldMk cId="1233538463" sldId="265"/>
            <ac:picMk id="10" creationId="{160771DD-67DE-7C90-C72E-CC9F170D6E69}"/>
          </ac:picMkLst>
        </pc:picChg>
        <pc:picChg chg="add mod">
          <ac:chgData name="Nitin Pathak" userId="a3ca8fee-364e-4c70-b735-9c16f49fc918" providerId="ADAL" clId="{6C2FF431-7721-4889-87B8-0CE67DE65DF7}" dt="2022-08-12T21:07:12.793" v="3301" actId="1076"/>
          <ac:picMkLst>
            <pc:docMk/>
            <pc:sldMk cId="1233538463" sldId="265"/>
            <ac:picMk id="12" creationId="{9C3F707F-E03C-3EC6-953E-BCD069839881}"/>
          </ac:picMkLst>
        </pc:picChg>
      </pc:sldChg>
      <pc:sldChg chg="addSp modSp add mod">
        <pc:chgData name="Nitin Pathak" userId="a3ca8fee-364e-4c70-b735-9c16f49fc918" providerId="ADAL" clId="{6C2FF431-7721-4889-87B8-0CE67DE65DF7}" dt="2022-08-12T21:24:54.501" v="4225" actId="1035"/>
        <pc:sldMkLst>
          <pc:docMk/>
          <pc:sldMk cId="2010811090" sldId="266"/>
        </pc:sldMkLst>
        <pc:spChg chg="mod">
          <ac:chgData name="Nitin Pathak" userId="a3ca8fee-364e-4c70-b735-9c16f49fc918" providerId="ADAL" clId="{6C2FF431-7721-4889-87B8-0CE67DE65DF7}" dt="2022-08-12T21:13:57.376" v="3692" actId="20577"/>
          <ac:spMkLst>
            <pc:docMk/>
            <pc:sldMk cId="2010811090" sldId="266"/>
            <ac:spMk id="2" creationId="{F7377E34-16B9-377E-83E3-19E384FBDC77}"/>
          </ac:spMkLst>
        </pc:spChg>
        <pc:spChg chg="mod">
          <ac:chgData name="Nitin Pathak" userId="a3ca8fee-364e-4c70-b735-9c16f49fc918" providerId="ADAL" clId="{6C2FF431-7721-4889-87B8-0CE67DE65DF7}" dt="2022-08-12T21:24:41.925" v="4216" actId="20577"/>
          <ac:spMkLst>
            <pc:docMk/>
            <pc:sldMk cId="2010811090" sldId="266"/>
            <ac:spMk id="3" creationId="{4DD0E494-81D0-6178-1B1D-59577775E6DC}"/>
          </ac:spMkLst>
        </pc:spChg>
        <pc:spChg chg="add mod">
          <ac:chgData name="Nitin Pathak" userId="a3ca8fee-364e-4c70-b735-9c16f49fc918" providerId="ADAL" clId="{6C2FF431-7721-4889-87B8-0CE67DE65DF7}" dt="2022-08-12T21:24:54.501" v="4225" actId="1035"/>
          <ac:spMkLst>
            <pc:docMk/>
            <pc:sldMk cId="2010811090" sldId="266"/>
            <ac:spMk id="5" creationId="{B28FB31C-8758-22E4-2605-3EE1ED861A8A}"/>
          </ac:spMkLst>
        </pc:spChg>
      </pc:sldChg>
      <pc:sldChg chg="addSp delSp modSp add mod">
        <pc:chgData name="Nitin Pathak" userId="a3ca8fee-364e-4c70-b735-9c16f49fc918" providerId="ADAL" clId="{6C2FF431-7721-4889-87B8-0CE67DE65DF7}" dt="2022-08-12T21:41:33.169" v="4316" actId="14100"/>
        <pc:sldMkLst>
          <pc:docMk/>
          <pc:sldMk cId="154325907" sldId="267"/>
        </pc:sldMkLst>
        <pc:spChg chg="del mod">
          <ac:chgData name="Nitin Pathak" userId="a3ca8fee-364e-4c70-b735-9c16f49fc918" providerId="ADAL" clId="{6C2FF431-7721-4889-87B8-0CE67DE65DF7}" dt="2022-08-12T21:26:07.177" v="4230" actId="478"/>
          <ac:spMkLst>
            <pc:docMk/>
            <pc:sldMk cId="154325907" sldId="267"/>
            <ac:spMk id="2" creationId="{F7377E34-16B9-377E-83E3-19E384FBDC77}"/>
          </ac:spMkLst>
        </pc:spChg>
        <pc:spChg chg="del">
          <ac:chgData name="Nitin Pathak" userId="a3ca8fee-364e-4c70-b735-9c16f49fc918" providerId="ADAL" clId="{6C2FF431-7721-4889-87B8-0CE67DE65DF7}" dt="2022-08-12T21:26:40.019" v="4255" actId="478"/>
          <ac:spMkLst>
            <pc:docMk/>
            <pc:sldMk cId="154325907" sldId="267"/>
            <ac:spMk id="3" creationId="{4DD0E494-81D0-6178-1B1D-59577775E6DC}"/>
          </ac:spMkLst>
        </pc:spChg>
        <pc:spChg chg="add mod">
          <ac:chgData name="Nitin Pathak" userId="a3ca8fee-364e-4c70-b735-9c16f49fc918" providerId="ADAL" clId="{6C2FF431-7721-4889-87B8-0CE67DE65DF7}" dt="2022-08-12T21:41:33.169" v="4316" actId="14100"/>
          <ac:spMkLst>
            <pc:docMk/>
            <pc:sldMk cId="154325907" sldId="267"/>
            <ac:spMk id="5" creationId="{48B035E6-72D8-F87E-B38D-74628F0B7B0D}"/>
          </ac:spMkLst>
        </pc:spChg>
        <pc:spChg chg="add del mod">
          <ac:chgData name="Nitin Pathak" userId="a3ca8fee-364e-4c70-b735-9c16f49fc918" providerId="ADAL" clId="{6C2FF431-7721-4889-87B8-0CE67DE65DF7}" dt="2022-08-12T21:26:42.896" v="4256" actId="478"/>
          <ac:spMkLst>
            <pc:docMk/>
            <pc:sldMk cId="154325907" sldId="267"/>
            <ac:spMk id="8" creationId="{DABF5292-FF24-02B9-EDDD-18CE6D0B5130}"/>
          </ac:spMkLst>
        </pc:spChg>
        <pc:picChg chg="add del mod">
          <ac:chgData name="Nitin Pathak" userId="a3ca8fee-364e-4c70-b735-9c16f49fc918" providerId="ADAL" clId="{6C2FF431-7721-4889-87B8-0CE67DE65DF7}" dt="2022-08-12T21:35:49.394" v="4265" actId="478"/>
          <ac:picMkLst>
            <pc:docMk/>
            <pc:sldMk cId="154325907" sldId="267"/>
            <ac:picMk id="10" creationId="{DEB949AD-2EF2-F988-8354-7C8CD6FD4181}"/>
          </ac:picMkLst>
        </pc:picChg>
        <pc:picChg chg="add mod">
          <ac:chgData name="Nitin Pathak" userId="a3ca8fee-364e-4c70-b735-9c16f49fc918" providerId="ADAL" clId="{6C2FF431-7721-4889-87B8-0CE67DE65DF7}" dt="2022-08-12T21:36:13.743" v="4268" actId="1076"/>
          <ac:picMkLst>
            <pc:docMk/>
            <pc:sldMk cId="154325907" sldId="267"/>
            <ac:picMk id="12" creationId="{461B6458-5060-BB22-CF4D-7C52A6DB4E06}"/>
          </ac:picMkLst>
        </pc:picChg>
        <pc:picChg chg="add mod">
          <ac:chgData name="Nitin Pathak" userId="a3ca8fee-364e-4c70-b735-9c16f49fc918" providerId="ADAL" clId="{6C2FF431-7721-4889-87B8-0CE67DE65DF7}" dt="2022-08-12T21:37:57.565" v="4271" actId="1076"/>
          <ac:picMkLst>
            <pc:docMk/>
            <pc:sldMk cId="154325907" sldId="267"/>
            <ac:picMk id="14" creationId="{79B9CF34-C142-5604-0C0C-F829831F720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23A80-5CD2-4327-8F87-E2D053F7DBDF}" type="datetimeFigureOut">
              <a:rPr lang="en-US" smtClean="0"/>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97CD8-F823-4C51-B507-030E7B5C135F}" type="slidenum">
              <a:rPr lang="en-US" smtClean="0"/>
              <a:t>‹#›</a:t>
            </a:fld>
            <a:endParaRPr lang="en-US"/>
          </a:p>
        </p:txBody>
      </p:sp>
    </p:spTree>
    <p:extLst>
      <p:ext uri="{BB962C8B-B14F-4D97-AF65-F5344CB8AC3E}">
        <p14:creationId xmlns:p14="http://schemas.microsoft.com/office/powerpoint/2010/main" val="33379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197CD8-F823-4C51-B507-030E7B5C135F}" type="slidenum">
              <a:rPr lang="en-US" smtClean="0"/>
              <a:t>9</a:t>
            </a:fld>
            <a:endParaRPr lang="en-US"/>
          </a:p>
        </p:txBody>
      </p:sp>
    </p:spTree>
    <p:extLst>
      <p:ext uri="{BB962C8B-B14F-4D97-AF65-F5344CB8AC3E}">
        <p14:creationId xmlns:p14="http://schemas.microsoft.com/office/powerpoint/2010/main" val="996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10C7-4788-6C9F-CA37-D4C00EF59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EF407B-3888-5836-A217-4937A4B11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5238D-C139-A1D0-6DF8-81B7DD7283C6}"/>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5" name="Footer Placeholder 4">
            <a:extLst>
              <a:ext uri="{FF2B5EF4-FFF2-40B4-BE49-F238E27FC236}">
                <a16:creationId xmlns:a16="http://schemas.microsoft.com/office/drawing/2014/main" id="{2FBE7495-16DA-BD8C-9DA4-FA1831712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90709-3CE0-71F9-D353-81CD077987CA}"/>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92727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2D8E-D86C-1501-92F0-3B9347652A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A68B27-4238-B853-327F-A78DC38E0F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9DFA3-688C-8253-8095-0A9C1AC5F326}"/>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5" name="Footer Placeholder 4">
            <a:extLst>
              <a:ext uri="{FF2B5EF4-FFF2-40B4-BE49-F238E27FC236}">
                <a16:creationId xmlns:a16="http://schemas.microsoft.com/office/drawing/2014/main" id="{29A2151F-668C-4751-7A39-4787BB769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D2F3D-95FC-E56A-290F-3E5B0DFDA3A8}"/>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145438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6D23B-23AD-8138-2BCE-A83237B6CA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14305-4914-267B-329E-5B0D21F877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B78D2-CE6D-C60F-B54A-D273B4805933}"/>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5" name="Footer Placeholder 4">
            <a:extLst>
              <a:ext uri="{FF2B5EF4-FFF2-40B4-BE49-F238E27FC236}">
                <a16:creationId xmlns:a16="http://schemas.microsoft.com/office/drawing/2014/main" id="{161F7CD1-520C-FD18-9E40-AC995FB7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A611-8AB6-3A61-EAA4-1966C128A787}"/>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258058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549C-5E3B-5B3A-C5A3-1829BAC88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77704-9354-E6CC-B9AF-0CF91A548D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19FA2-2416-4E29-E122-CAD6A0CA975C}"/>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5" name="Footer Placeholder 4">
            <a:extLst>
              <a:ext uri="{FF2B5EF4-FFF2-40B4-BE49-F238E27FC236}">
                <a16:creationId xmlns:a16="http://schemas.microsoft.com/office/drawing/2014/main" id="{25F73041-AEA7-7D9B-9347-A0D86A01D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5E7F5-6A5B-E889-2CB5-CF96F815940A}"/>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398611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9070-6A9F-21F3-0E44-FE741A01F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EB4F51-DC36-ED9E-79BE-E61809F21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AEA0A6-7A1E-D896-7290-39BED57D90E0}"/>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5" name="Footer Placeholder 4">
            <a:extLst>
              <a:ext uri="{FF2B5EF4-FFF2-40B4-BE49-F238E27FC236}">
                <a16:creationId xmlns:a16="http://schemas.microsoft.com/office/drawing/2014/main" id="{51C00B6B-61E4-B2A2-97A3-25D41321C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D9695-09F8-FEEB-A2E1-FE9326F3D6B6}"/>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25904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0EC6-1933-095D-5B5C-5B8342396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28A92-D316-A27C-D0B9-9F6AF1FC67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82D6FB-7ED5-B27A-39BB-B210ACD5D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21CC69-DD0F-CD34-F4A8-061D32322C29}"/>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6" name="Footer Placeholder 5">
            <a:extLst>
              <a:ext uri="{FF2B5EF4-FFF2-40B4-BE49-F238E27FC236}">
                <a16:creationId xmlns:a16="http://schemas.microsoft.com/office/drawing/2014/main" id="{F04E8317-04A8-887B-F1D3-23D65B172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13EA2-3571-BF2D-7DF4-C7C4E73F8276}"/>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294740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266F-7511-F870-57C3-592554CFB4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AF600E-3A89-2B1D-2F7E-1A91A27773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CA0DD2-8777-42D6-F7A7-25FBA9E01B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443D49-F0F0-FEDE-2EC7-879F2F44B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BE7827-112F-E6BC-B271-1EF555EA7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40E595-5268-B031-8316-DB1868939C08}"/>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8" name="Footer Placeholder 7">
            <a:extLst>
              <a:ext uri="{FF2B5EF4-FFF2-40B4-BE49-F238E27FC236}">
                <a16:creationId xmlns:a16="http://schemas.microsoft.com/office/drawing/2014/main" id="{E21F51AA-DD29-7EDA-9437-8904095D66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9C414B-DB34-84BA-0E7A-0A4576659086}"/>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318717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12D4-5FFF-A81C-4B78-625C3B83E6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05D0-9FDA-85DC-B9F1-161C8D429ACA}"/>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4" name="Footer Placeholder 3">
            <a:extLst>
              <a:ext uri="{FF2B5EF4-FFF2-40B4-BE49-F238E27FC236}">
                <a16:creationId xmlns:a16="http://schemas.microsoft.com/office/drawing/2014/main" id="{132F1585-52F1-F8B4-564C-33B73907E5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91D9C0-1693-D939-2F8D-EBFC61D0186B}"/>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375661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A8726C-8656-F257-F33B-2E6191DA8D31}"/>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3" name="Footer Placeholder 2">
            <a:extLst>
              <a:ext uri="{FF2B5EF4-FFF2-40B4-BE49-F238E27FC236}">
                <a16:creationId xmlns:a16="http://schemas.microsoft.com/office/drawing/2014/main" id="{F34AC464-3726-DB3B-DA43-15B5E2E58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9ED8F6-B23B-B67E-E7CA-D2882E35AB9E}"/>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198868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B7CE-25FD-4217-6CC7-5C74E5508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8C400F-896A-A3D5-4DDB-A7C4E0E9E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6707CA-0553-A8A6-D52E-9D6E2A275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D8351-A3E0-0081-E042-A2070BA03630}"/>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6" name="Footer Placeholder 5">
            <a:extLst>
              <a:ext uri="{FF2B5EF4-FFF2-40B4-BE49-F238E27FC236}">
                <a16:creationId xmlns:a16="http://schemas.microsoft.com/office/drawing/2014/main" id="{1FD1CFD4-477A-A120-AC6F-FC9A7ADBC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E05DE-BC34-3D93-46FA-8FE5B1A7AB6E}"/>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324441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BD82-302E-5806-CA4B-AE419ED82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557D-0BE6-F548-E2B3-1054034D2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70E1E-E90C-4C69-0B92-17D21C5C4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80EAD-D77F-327D-51B6-BECF30CDF460}"/>
              </a:ext>
            </a:extLst>
          </p:cNvPr>
          <p:cNvSpPr>
            <a:spLocks noGrp="1"/>
          </p:cNvSpPr>
          <p:nvPr>
            <p:ph type="dt" sz="half" idx="10"/>
          </p:nvPr>
        </p:nvSpPr>
        <p:spPr/>
        <p:txBody>
          <a:bodyPr/>
          <a:lstStyle/>
          <a:p>
            <a:fld id="{994C7EE3-D07E-43F0-918B-D4475F9108E2}" type="datetimeFigureOut">
              <a:rPr lang="en-US" smtClean="0"/>
              <a:t>8/12/2022</a:t>
            </a:fld>
            <a:endParaRPr lang="en-US"/>
          </a:p>
        </p:txBody>
      </p:sp>
      <p:sp>
        <p:nvSpPr>
          <p:cNvPr id="6" name="Footer Placeholder 5">
            <a:extLst>
              <a:ext uri="{FF2B5EF4-FFF2-40B4-BE49-F238E27FC236}">
                <a16:creationId xmlns:a16="http://schemas.microsoft.com/office/drawing/2014/main" id="{DC2BD094-2702-062D-B3B6-83FEAC6BB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CF73F-DE65-D0D9-EA4D-0B1C91152A13}"/>
              </a:ext>
            </a:extLst>
          </p:cNvPr>
          <p:cNvSpPr>
            <a:spLocks noGrp="1"/>
          </p:cNvSpPr>
          <p:nvPr>
            <p:ph type="sldNum" sz="quarter" idx="12"/>
          </p:nvPr>
        </p:nvSpPr>
        <p:spPr/>
        <p:txBody>
          <a:bodyPr/>
          <a:lstStyle/>
          <a:p>
            <a:fld id="{9528EA57-2E98-4C53-A956-17928F72A5BD}" type="slidenum">
              <a:rPr lang="en-US" smtClean="0"/>
              <a:t>‹#›</a:t>
            </a:fld>
            <a:endParaRPr lang="en-US"/>
          </a:p>
        </p:txBody>
      </p:sp>
    </p:spTree>
    <p:extLst>
      <p:ext uri="{BB962C8B-B14F-4D97-AF65-F5344CB8AC3E}">
        <p14:creationId xmlns:p14="http://schemas.microsoft.com/office/powerpoint/2010/main" val="4725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1CF5E-F4F4-2E91-00FE-C9FCE5368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CCE0AE-D7EF-0383-1E70-C0AE7F809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52A4A-E098-027C-C454-D45F25862A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C7EE3-D07E-43F0-918B-D4475F9108E2}" type="datetimeFigureOut">
              <a:rPr lang="en-US" smtClean="0"/>
              <a:t>8/12/2022</a:t>
            </a:fld>
            <a:endParaRPr lang="en-US"/>
          </a:p>
        </p:txBody>
      </p:sp>
      <p:sp>
        <p:nvSpPr>
          <p:cNvPr id="5" name="Footer Placeholder 4">
            <a:extLst>
              <a:ext uri="{FF2B5EF4-FFF2-40B4-BE49-F238E27FC236}">
                <a16:creationId xmlns:a16="http://schemas.microsoft.com/office/drawing/2014/main" id="{9043B2EA-03D1-11CF-E7E9-B7517C374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E3DD40-826F-E60B-7210-38151BA4B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8EA57-2E98-4C53-A956-17928F72A5BD}" type="slidenum">
              <a:rPr lang="en-US" smtClean="0"/>
              <a:t>‹#›</a:t>
            </a:fld>
            <a:endParaRPr lang="en-US"/>
          </a:p>
        </p:txBody>
      </p:sp>
    </p:spTree>
    <p:extLst>
      <p:ext uri="{BB962C8B-B14F-4D97-AF65-F5344CB8AC3E}">
        <p14:creationId xmlns:p14="http://schemas.microsoft.com/office/powerpoint/2010/main" val="310278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FBBB9A-FF02-76DB-7B0E-D8858327B6A4}"/>
              </a:ext>
            </a:extLst>
          </p:cNvPr>
          <p:cNvSpPr>
            <a:spLocks noGrp="1"/>
          </p:cNvSpPr>
          <p:nvPr>
            <p:ph type="subTitle" idx="1"/>
          </p:nvPr>
        </p:nvSpPr>
        <p:spPr>
          <a:xfrm>
            <a:off x="1524000" y="4576596"/>
            <a:ext cx="9144000" cy="1655762"/>
          </a:xfrm>
          <a:effectLst>
            <a:outerShdw blurRad="50800" dist="38100" dir="5400000" algn="t" rotWithShape="0">
              <a:prstClr val="black">
                <a:alpha val="40000"/>
              </a:prstClr>
            </a:outerShdw>
          </a:effectLst>
        </p:spPr>
        <p:txBody>
          <a:bodyPr>
            <a:normAutofit/>
          </a:bodyPr>
          <a:lstStyle/>
          <a:p>
            <a:r>
              <a:rPr lang="en-US" dirty="0"/>
              <a:t>Predictive Maintenance of Cloud Data Center</a:t>
            </a:r>
          </a:p>
          <a:p>
            <a:r>
              <a:rPr lang="en-US" dirty="0"/>
              <a:t>Using</a:t>
            </a:r>
          </a:p>
          <a:p>
            <a:r>
              <a:rPr lang="en-US" dirty="0"/>
              <a:t>Machine Learning</a:t>
            </a:r>
          </a:p>
        </p:txBody>
      </p:sp>
      <p:pic>
        <p:nvPicPr>
          <p:cNvPr id="5" name="Picture 4">
            <a:extLst>
              <a:ext uri="{FF2B5EF4-FFF2-40B4-BE49-F238E27FC236}">
                <a16:creationId xmlns:a16="http://schemas.microsoft.com/office/drawing/2014/main" id="{E2DCFEEA-366E-531C-DE1A-7A196156F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343" y="729028"/>
            <a:ext cx="4073314" cy="3199283"/>
          </a:xfrm>
          <a:prstGeom prst="rect">
            <a:avLst/>
          </a:prstGeom>
        </p:spPr>
      </p:pic>
      <p:pic>
        <p:nvPicPr>
          <p:cNvPr id="7" name="Picture 6">
            <a:extLst>
              <a:ext uri="{FF2B5EF4-FFF2-40B4-BE49-F238E27FC236}">
                <a16:creationId xmlns:a16="http://schemas.microsoft.com/office/drawing/2014/main" id="{18F90FBC-8A86-63EA-E1A9-CB6C205AFD03}"/>
              </a:ext>
            </a:extLst>
          </p:cNvPr>
          <p:cNvPicPr>
            <a:picLocks noChangeAspect="1"/>
          </p:cNvPicPr>
          <p:nvPr/>
        </p:nvPicPr>
        <p:blipFill>
          <a:blip r:embed="rId3">
            <a:extLst>
              <a:ext uri="{BEBA8EAE-BF5A-486C-A8C5-ECC9F3942E4B}">
                <a14:imgProps xmlns:a14="http://schemas.microsoft.com/office/drawing/2010/main">
                  <a14:imgLayer r:embed="rId4">
                    <a14:imgEffect>
                      <a14:artisticTexturizer/>
                    </a14:imgEffect>
                  </a14:imgLayer>
                </a14:imgProps>
              </a:ext>
            </a:extLst>
          </a:blip>
          <a:stretch>
            <a:fillRect/>
          </a:stretch>
        </p:blipFill>
        <p:spPr>
          <a:xfrm>
            <a:off x="5100144" y="6508848"/>
            <a:ext cx="1991712" cy="230619"/>
          </a:xfrm>
          <a:prstGeom prst="rect">
            <a:avLst/>
          </a:prstGeom>
          <a:effectLst>
            <a:outerShdw blurRad="50800" dist="50800" dir="5400000" algn="ctr" rotWithShape="0">
              <a:srgbClr val="000000"/>
            </a:outerShdw>
            <a:reflection endPos="0" dir="5400000" sy="-100000" algn="bl" rotWithShape="0"/>
          </a:effectLst>
        </p:spPr>
      </p:pic>
      <p:pic>
        <p:nvPicPr>
          <p:cNvPr id="10" name="Picture 9">
            <a:extLst>
              <a:ext uri="{FF2B5EF4-FFF2-40B4-BE49-F238E27FC236}">
                <a16:creationId xmlns:a16="http://schemas.microsoft.com/office/drawing/2014/main" id="{BF29E652-B608-9FDA-21E5-63C6711D11FD}"/>
              </a:ext>
            </a:extLst>
          </p:cNvPr>
          <p:cNvPicPr>
            <a:picLocks noChangeAspect="1"/>
          </p:cNvPicPr>
          <p:nvPr/>
        </p:nvPicPr>
        <p:blipFill>
          <a:blip r:embed="rId5"/>
          <a:stretch>
            <a:fillRect/>
          </a:stretch>
        </p:blipFill>
        <p:spPr>
          <a:xfrm>
            <a:off x="11383019" y="6361252"/>
            <a:ext cx="607984" cy="378215"/>
          </a:xfrm>
          <a:prstGeom prst="rect">
            <a:avLst/>
          </a:prstGeom>
        </p:spPr>
      </p:pic>
    </p:spTree>
    <p:extLst>
      <p:ext uri="{BB962C8B-B14F-4D97-AF65-F5344CB8AC3E}">
        <p14:creationId xmlns:p14="http://schemas.microsoft.com/office/powerpoint/2010/main" val="346227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a:xfrm>
            <a:off x="546528" y="365125"/>
            <a:ext cx="6575213" cy="1325563"/>
          </a:xfrm>
          <a:effectLst>
            <a:outerShdw blurRad="50800" dist="38100" dir="2700000" algn="tl" rotWithShape="0">
              <a:prstClr val="black">
                <a:alpha val="40000"/>
              </a:prstClr>
            </a:outerShdw>
          </a:effectLst>
        </p:spPr>
        <p:txBody>
          <a:bodyPr/>
          <a:lstStyle/>
          <a:p>
            <a:r>
              <a:rPr lang="en-US" dirty="0"/>
              <a:t>What was our outcome?</a:t>
            </a:r>
          </a:p>
        </p:txBody>
      </p:sp>
      <p:pic>
        <p:nvPicPr>
          <p:cNvPr id="7" name="Picture 6">
            <a:extLst>
              <a:ext uri="{FF2B5EF4-FFF2-40B4-BE49-F238E27FC236}">
                <a16:creationId xmlns:a16="http://schemas.microsoft.com/office/drawing/2014/main" id="{F286148C-0C7B-36E1-178C-F7965C018FA1}"/>
              </a:ext>
            </a:extLst>
          </p:cNvPr>
          <p:cNvPicPr>
            <a:picLocks noChangeAspect="1"/>
          </p:cNvPicPr>
          <p:nvPr/>
        </p:nvPicPr>
        <p:blipFill>
          <a:blip r:embed="rId2"/>
          <a:stretch>
            <a:fillRect/>
          </a:stretch>
        </p:blipFill>
        <p:spPr>
          <a:xfrm>
            <a:off x="11383019" y="6361252"/>
            <a:ext cx="607984" cy="378215"/>
          </a:xfrm>
          <a:prstGeom prst="rect">
            <a:avLst/>
          </a:prstGeom>
        </p:spPr>
      </p:pic>
      <p:pic>
        <p:nvPicPr>
          <p:cNvPr id="10" name="Picture 9">
            <a:extLst>
              <a:ext uri="{FF2B5EF4-FFF2-40B4-BE49-F238E27FC236}">
                <a16:creationId xmlns:a16="http://schemas.microsoft.com/office/drawing/2014/main" id="{160771DD-67DE-7C90-C72E-CC9F170D6E69}"/>
              </a:ext>
            </a:extLst>
          </p:cNvPr>
          <p:cNvPicPr>
            <a:picLocks noChangeAspect="1"/>
          </p:cNvPicPr>
          <p:nvPr/>
        </p:nvPicPr>
        <p:blipFill>
          <a:blip r:embed="rId3"/>
          <a:stretch>
            <a:fillRect/>
          </a:stretch>
        </p:blipFill>
        <p:spPr>
          <a:xfrm>
            <a:off x="546528" y="4501153"/>
            <a:ext cx="8459361" cy="2238571"/>
          </a:xfrm>
          <a:prstGeom prst="rect">
            <a:avLst/>
          </a:prstGeom>
        </p:spPr>
      </p:pic>
      <p:pic>
        <p:nvPicPr>
          <p:cNvPr id="12" name="Picture 11">
            <a:extLst>
              <a:ext uri="{FF2B5EF4-FFF2-40B4-BE49-F238E27FC236}">
                <a16:creationId xmlns:a16="http://schemas.microsoft.com/office/drawing/2014/main" id="{9C3F707F-E03C-3EC6-953E-BCD069839881}"/>
              </a:ext>
            </a:extLst>
          </p:cNvPr>
          <p:cNvPicPr>
            <a:picLocks noChangeAspect="1"/>
          </p:cNvPicPr>
          <p:nvPr/>
        </p:nvPicPr>
        <p:blipFill>
          <a:blip r:embed="rId4"/>
          <a:stretch>
            <a:fillRect/>
          </a:stretch>
        </p:blipFill>
        <p:spPr>
          <a:xfrm>
            <a:off x="7275516" y="1121837"/>
            <a:ext cx="3460745" cy="3379316"/>
          </a:xfrm>
          <a:prstGeom prst="rect">
            <a:avLst/>
          </a:prstGeom>
        </p:spPr>
      </p:pic>
      <p:sp>
        <p:nvSpPr>
          <p:cNvPr id="14" name="Title 1">
            <a:extLst>
              <a:ext uri="{FF2B5EF4-FFF2-40B4-BE49-F238E27FC236}">
                <a16:creationId xmlns:a16="http://schemas.microsoft.com/office/drawing/2014/main" id="{B5CDECC5-1F99-FB31-36B5-51ADA2FBB51B}"/>
              </a:ext>
            </a:extLst>
          </p:cNvPr>
          <p:cNvSpPr txBox="1">
            <a:spLocks/>
          </p:cNvSpPr>
          <p:nvPr/>
        </p:nvSpPr>
        <p:spPr>
          <a:xfrm>
            <a:off x="546528" y="1690688"/>
            <a:ext cx="6575213" cy="25020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The metrics indicate</a:t>
            </a:r>
          </a:p>
          <a:p>
            <a:endParaRPr lang="en-US" sz="2000" dirty="0"/>
          </a:p>
          <a:p>
            <a:pPr marL="342900" indent="-342900">
              <a:buFontTx/>
              <a:buChar char="-"/>
            </a:pPr>
            <a:r>
              <a:rPr lang="en-US" sz="2000" dirty="0"/>
              <a:t>0.9990 – i.e.: 99% accuracy was produced by the model</a:t>
            </a:r>
          </a:p>
          <a:p>
            <a:pPr marL="342900" indent="-342900">
              <a:buFontTx/>
              <a:buChar char="-"/>
            </a:pPr>
            <a:r>
              <a:rPr lang="en-US" sz="2000" dirty="0"/>
              <a:t>The model also predicted that </a:t>
            </a:r>
          </a:p>
          <a:p>
            <a:pPr marL="342900" indent="-342900">
              <a:buFontTx/>
              <a:buChar char="-"/>
            </a:pPr>
            <a:r>
              <a:rPr lang="en-US" sz="2000" dirty="0"/>
              <a:t>There is a 2.4% likelihood of Machine #16 experiencing some failure in next 30-days</a:t>
            </a:r>
          </a:p>
          <a:p>
            <a:pPr marL="800100" lvl="1" indent="-342900">
              <a:buFontTx/>
              <a:buChar char="-"/>
            </a:pPr>
            <a:endParaRPr lang="en-US" sz="100" dirty="0"/>
          </a:p>
          <a:p>
            <a:pPr lvl="1"/>
            <a:endParaRPr lang="en-US" sz="100" dirty="0"/>
          </a:p>
          <a:p>
            <a:pPr marL="800100" lvl="1" indent="-342900">
              <a:buFontTx/>
              <a:buChar char="-"/>
            </a:pPr>
            <a:r>
              <a:rPr lang="en-US" sz="100" dirty="0"/>
              <a:t>run into a failure in</a:t>
            </a:r>
          </a:p>
        </p:txBody>
      </p:sp>
    </p:spTree>
    <p:extLst>
      <p:ext uri="{BB962C8B-B14F-4D97-AF65-F5344CB8AC3E}">
        <p14:creationId xmlns:p14="http://schemas.microsoft.com/office/powerpoint/2010/main" val="123353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DD0E494-81D0-6178-1B1D-59577775E6DC}"/>
              </a:ext>
            </a:extLst>
          </p:cNvPr>
          <p:cNvSpPr>
            <a:spLocks noGrp="1"/>
          </p:cNvSpPr>
          <p:nvPr>
            <p:ph idx="1"/>
          </p:nvPr>
        </p:nvSpPr>
        <p:spPr>
          <a:xfrm>
            <a:off x="-8465" y="1791759"/>
            <a:ext cx="5745480" cy="4351338"/>
          </a:xfrm>
        </p:spPr>
        <p:txBody>
          <a:bodyPr>
            <a:normAutofit/>
          </a:bodyPr>
          <a:lstStyle/>
          <a:p>
            <a:pPr marL="914400" lvl="2" indent="0">
              <a:buNone/>
            </a:pPr>
            <a:r>
              <a:rPr lang="en-US" dirty="0"/>
              <a:t>The goal</a:t>
            </a:r>
          </a:p>
          <a:p>
            <a:pPr marL="914400" lvl="2" indent="0">
              <a:buNone/>
            </a:pPr>
            <a:endParaRPr lang="en-US" dirty="0"/>
          </a:p>
          <a:p>
            <a:pPr marL="1371600" lvl="2" indent="-457200">
              <a:buFont typeface="+mj-lt"/>
              <a:buAutoNum type="arabicPeriod"/>
            </a:pPr>
            <a:r>
              <a:rPr lang="en-US" dirty="0"/>
              <a:t>Inventory control &amp; Supply-chain is inefficient</a:t>
            </a:r>
          </a:p>
          <a:p>
            <a:pPr marL="1371600" lvl="2" indent="-457200">
              <a:buFont typeface="+mj-lt"/>
              <a:buAutoNum type="arabicPeriod"/>
            </a:pPr>
            <a:r>
              <a:rPr lang="en-US" dirty="0"/>
              <a:t>Downtime needs to be scheduled</a:t>
            </a:r>
          </a:p>
          <a:p>
            <a:pPr marL="1371600" lvl="2" indent="-457200">
              <a:buFont typeface="+mj-lt"/>
              <a:buAutoNum type="arabicPeriod"/>
            </a:pPr>
            <a:r>
              <a:rPr lang="en-US" dirty="0"/>
              <a:t>This leads to service unavailability, loss of productivity &amp; revenue, CSAT, Retention</a:t>
            </a:r>
          </a:p>
          <a:p>
            <a:pPr marL="1371600" lvl="2" indent="-457200">
              <a:buFont typeface="+mj-lt"/>
              <a:buAutoNum type="arabicPeriod"/>
            </a:pPr>
            <a:r>
              <a:rPr lang="en-US" dirty="0"/>
              <a:t>Overall bottom-line becomes unpredictable</a:t>
            </a:r>
          </a:p>
        </p:txBody>
      </p:sp>
      <p:pic>
        <p:nvPicPr>
          <p:cNvPr id="7" name="Picture 6">
            <a:extLst>
              <a:ext uri="{FF2B5EF4-FFF2-40B4-BE49-F238E27FC236}">
                <a16:creationId xmlns:a16="http://schemas.microsoft.com/office/drawing/2014/main" id="{F286148C-0C7B-36E1-178C-F7965C018FA1}"/>
              </a:ext>
            </a:extLst>
          </p:cNvPr>
          <p:cNvPicPr>
            <a:picLocks noChangeAspect="1"/>
          </p:cNvPicPr>
          <p:nvPr/>
        </p:nvPicPr>
        <p:blipFill>
          <a:blip r:embed="rId2"/>
          <a:stretch>
            <a:fillRect/>
          </a:stretch>
        </p:blipFill>
        <p:spPr>
          <a:xfrm>
            <a:off x="11383019" y="6361252"/>
            <a:ext cx="607984" cy="378215"/>
          </a:xfrm>
          <a:prstGeom prst="rect">
            <a:avLst/>
          </a:prstGeom>
        </p:spPr>
      </p:pic>
      <p:sp>
        <p:nvSpPr>
          <p:cNvPr id="5" name="Content Placeholder 2">
            <a:extLst>
              <a:ext uri="{FF2B5EF4-FFF2-40B4-BE49-F238E27FC236}">
                <a16:creationId xmlns:a16="http://schemas.microsoft.com/office/drawing/2014/main" id="{B28FB31C-8758-22E4-2605-3EE1ED861A8A}"/>
              </a:ext>
            </a:extLst>
          </p:cNvPr>
          <p:cNvSpPr txBox="1">
            <a:spLocks/>
          </p:cNvSpPr>
          <p:nvPr/>
        </p:nvSpPr>
        <p:spPr>
          <a:xfrm>
            <a:off x="5432213" y="1403566"/>
            <a:ext cx="56354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a:p>
            <a:pPr marL="914400" lvl="2" indent="0">
              <a:buFont typeface="Arial" panose="020B0604020202020204" pitchFamily="34" charset="0"/>
              <a:buNone/>
            </a:pPr>
            <a:r>
              <a:rPr lang="en-US" dirty="0"/>
              <a:t>The result</a:t>
            </a:r>
          </a:p>
          <a:p>
            <a:pPr marL="914400" lvl="2" indent="0">
              <a:buFont typeface="Arial" panose="020B0604020202020204" pitchFamily="34" charset="0"/>
              <a:buNone/>
            </a:pPr>
            <a:endParaRPr lang="en-US" dirty="0"/>
          </a:p>
          <a:p>
            <a:pPr marL="1371600" lvl="2" indent="-457200">
              <a:buFont typeface="+mj-lt"/>
              <a:buAutoNum type="arabicPeriod"/>
            </a:pPr>
            <a:r>
              <a:rPr lang="en-US" dirty="0"/>
              <a:t>The model predicted the timeframe of the failure to provide ample time for inventory control and supply-chain</a:t>
            </a:r>
          </a:p>
          <a:p>
            <a:pPr marL="1371600" lvl="2" indent="-457200">
              <a:buFont typeface="+mj-lt"/>
              <a:buAutoNum type="arabicPeriod"/>
            </a:pPr>
            <a:r>
              <a:rPr lang="en-US" dirty="0"/>
              <a:t>The model predicted the most granular failures to avoid scheduled downtime</a:t>
            </a:r>
          </a:p>
          <a:p>
            <a:pPr marL="1371600" lvl="2" indent="-457200">
              <a:buFont typeface="+mj-lt"/>
              <a:buAutoNum type="arabicPeriod"/>
            </a:pPr>
            <a:r>
              <a:rPr lang="en-US" dirty="0"/>
              <a:t>The model predication will lead higher up-time and thus avoid any further business impact</a:t>
            </a:r>
          </a:p>
          <a:p>
            <a:pPr marL="1371600" lvl="2" indent="-457200">
              <a:buFont typeface="+mj-lt"/>
              <a:buAutoNum type="arabicPeriod"/>
            </a:pPr>
            <a:r>
              <a:rPr lang="en-US" dirty="0"/>
              <a:t>The model prediction will avoid any impact to business bottom-line</a:t>
            </a:r>
          </a:p>
        </p:txBody>
      </p:sp>
    </p:spTree>
    <p:extLst>
      <p:ext uri="{BB962C8B-B14F-4D97-AF65-F5344CB8AC3E}">
        <p14:creationId xmlns:p14="http://schemas.microsoft.com/office/powerpoint/2010/main" val="201081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86148C-0C7B-36E1-178C-F7965C018FA1}"/>
              </a:ext>
            </a:extLst>
          </p:cNvPr>
          <p:cNvPicPr>
            <a:picLocks noChangeAspect="1"/>
          </p:cNvPicPr>
          <p:nvPr/>
        </p:nvPicPr>
        <p:blipFill>
          <a:blip r:embed="rId2"/>
          <a:stretch>
            <a:fillRect/>
          </a:stretch>
        </p:blipFill>
        <p:spPr>
          <a:xfrm>
            <a:off x="11383019" y="6361252"/>
            <a:ext cx="607984" cy="378215"/>
          </a:xfrm>
          <a:prstGeom prst="rect">
            <a:avLst/>
          </a:prstGeom>
        </p:spPr>
      </p:pic>
      <p:sp>
        <p:nvSpPr>
          <p:cNvPr id="5" name="Title 4">
            <a:extLst>
              <a:ext uri="{FF2B5EF4-FFF2-40B4-BE49-F238E27FC236}">
                <a16:creationId xmlns:a16="http://schemas.microsoft.com/office/drawing/2014/main" id="{48B035E6-72D8-F87E-B38D-74628F0B7B0D}"/>
              </a:ext>
            </a:extLst>
          </p:cNvPr>
          <p:cNvSpPr>
            <a:spLocks noGrp="1"/>
          </p:cNvSpPr>
          <p:nvPr>
            <p:ph type="title"/>
          </p:nvPr>
        </p:nvSpPr>
        <p:spPr>
          <a:xfrm>
            <a:off x="8331200" y="6443450"/>
            <a:ext cx="2844801" cy="350203"/>
          </a:xfrm>
        </p:spPr>
        <p:txBody>
          <a:bodyPr>
            <a:normAutofit fontScale="90000"/>
          </a:bodyPr>
          <a:lstStyle/>
          <a:p>
            <a:r>
              <a:rPr lang="en-US" sz="1000" dirty="0">
                <a:latin typeface="-apple-system"/>
              </a:rPr>
              <a:t>Join us @ - https://www.linkedin.com/groups/14097958/</a:t>
            </a:r>
            <a:endParaRPr lang="en-US" sz="1000" dirty="0"/>
          </a:p>
        </p:txBody>
      </p:sp>
      <p:pic>
        <p:nvPicPr>
          <p:cNvPr id="12" name="Picture 11">
            <a:extLst>
              <a:ext uri="{FF2B5EF4-FFF2-40B4-BE49-F238E27FC236}">
                <a16:creationId xmlns:a16="http://schemas.microsoft.com/office/drawing/2014/main" id="{461B6458-5060-BB22-CF4D-7C52A6DB4E06}"/>
              </a:ext>
            </a:extLst>
          </p:cNvPr>
          <p:cNvPicPr>
            <a:picLocks noChangeAspect="1"/>
          </p:cNvPicPr>
          <p:nvPr/>
        </p:nvPicPr>
        <p:blipFill>
          <a:blip r:embed="rId3"/>
          <a:stretch>
            <a:fillRect/>
          </a:stretch>
        </p:blipFill>
        <p:spPr>
          <a:xfrm>
            <a:off x="7268607" y="1232746"/>
            <a:ext cx="3825228" cy="4392507"/>
          </a:xfrm>
          <a:prstGeom prst="rect">
            <a:avLst/>
          </a:prstGeom>
        </p:spPr>
      </p:pic>
      <p:pic>
        <p:nvPicPr>
          <p:cNvPr id="14" name="Picture 13">
            <a:extLst>
              <a:ext uri="{FF2B5EF4-FFF2-40B4-BE49-F238E27FC236}">
                <a16:creationId xmlns:a16="http://schemas.microsoft.com/office/drawing/2014/main" id="{79B9CF34-C142-5604-0C0C-F829831F7206}"/>
              </a:ext>
            </a:extLst>
          </p:cNvPr>
          <p:cNvPicPr>
            <a:picLocks noChangeAspect="1"/>
          </p:cNvPicPr>
          <p:nvPr/>
        </p:nvPicPr>
        <p:blipFill>
          <a:blip r:embed="rId4"/>
          <a:stretch>
            <a:fillRect/>
          </a:stretch>
        </p:blipFill>
        <p:spPr>
          <a:xfrm>
            <a:off x="2075668" y="2146361"/>
            <a:ext cx="2169384" cy="2181798"/>
          </a:xfrm>
          <a:prstGeom prst="rect">
            <a:avLst/>
          </a:prstGeom>
        </p:spPr>
      </p:pic>
    </p:spTree>
    <p:extLst>
      <p:ext uri="{BB962C8B-B14F-4D97-AF65-F5344CB8AC3E}">
        <p14:creationId xmlns:p14="http://schemas.microsoft.com/office/powerpoint/2010/main" val="15432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What are we solving?</a:t>
            </a:r>
          </a:p>
        </p:txBody>
      </p:sp>
      <p:sp>
        <p:nvSpPr>
          <p:cNvPr id="3" name="Content Placeholder 2">
            <a:extLst>
              <a:ext uri="{FF2B5EF4-FFF2-40B4-BE49-F238E27FC236}">
                <a16:creationId xmlns:a16="http://schemas.microsoft.com/office/drawing/2014/main" id="{4DD0E494-81D0-6178-1B1D-59577775E6DC}"/>
              </a:ext>
            </a:extLst>
          </p:cNvPr>
          <p:cNvSpPr>
            <a:spLocks noGrp="1"/>
          </p:cNvSpPr>
          <p:nvPr>
            <p:ph idx="1"/>
          </p:nvPr>
        </p:nvSpPr>
        <p:spPr>
          <a:xfrm>
            <a:off x="838199" y="1825625"/>
            <a:ext cx="10832253" cy="4351338"/>
          </a:xfrm>
        </p:spPr>
        <p:txBody>
          <a:bodyPr/>
          <a:lstStyle/>
          <a:p>
            <a:r>
              <a:rPr lang="en-US" dirty="0"/>
              <a:t>In the world of increasing continuous availability of services</a:t>
            </a:r>
          </a:p>
          <a:p>
            <a:pPr lvl="1"/>
            <a:r>
              <a:rPr lang="en-US" dirty="0"/>
              <a:t>Cloud Data Center up-time matters</a:t>
            </a:r>
          </a:p>
          <a:p>
            <a:pPr marL="457200" lvl="1" indent="0">
              <a:buNone/>
            </a:pPr>
            <a:endParaRPr lang="en-US" dirty="0"/>
          </a:p>
          <a:p>
            <a:pPr lvl="1"/>
            <a:r>
              <a:rPr lang="en-US" dirty="0"/>
              <a:t>Which means</a:t>
            </a:r>
          </a:p>
          <a:p>
            <a:pPr lvl="1"/>
            <a:endParaRPr lang="en-US" dirty="0"/>
          </a:p>
          <a:p>
            <a:pPr lvl="2"/>
            <a:r>
              <a:rPr lang="en-US" sz="1800" dirty="0"/>
              <a:t>Hardware, power supply, HVAC systems, &amp; other supporting services must operate optimally</a:t>
            </a:r>
          </a:p>
          <a:p>
            <a:pPr lvl="2"/>
            <a:r>
              <a:rPr lang="en-US" sz="1800" dirty="0"/>
              <a:t>predictable up-time</a:t>
            </a:r>
          </a:p>
          <a:p>
            <a:pPr lvl="2"/>
            <a:r>
              <a:rPr lang="en-US" sz="1800" dirty="0"/>
              <a:t>near-zero downtime </a:t>
            </a:r>
          </a:p>
          <a:p>
            <a:pPr lvl="2"/>
            <a:r>
              <a:rPr lang="en-US" sz="1800" dirty="0"/>
              <a:t>or downtime that is transparent to the service user</a:t>
            </a:r>
          </a:p>
          <a:p>
            <a:pPr lvl="2"/>
            <a:endParaRPr lang="en-US" dirty="0"/>
          </a:p>
          <a:p>
            <a:pPr lvl="2"/>
            <a:endParaRPr lang="en-US" dirty="0"/>
          </a:p>
          <a:p>
            <a:pPr lvl="1"/>
            <a:endParaRPr lang="en-US" dirty="0"/>
          </a:p>
        </p:txBody>
      </p:sp>
      <p:pic>
        <p:nvPicPr>
          <p:cNvPr id="7" name="Picture 6">
            <a:extLst>
              <a:ext uri="{FF2B5EF4-FFF2-40B4-BE49-F238E27FC236}">
                <a16:creationId xmlns:a16="http://schemas.microsoft.com/office/drawing/2014/main" id="{F286148C-0C7B-36E1-178C-F7965C018FA1}"/>
              </a:ext>
            </a:extLst>
          </p:cNvPr>
          <p:cNvPicPr>
            <a:picLocks noChangeAspect="1"/>
          </p:cNvPicPr>
          <p:nvPr/>
        </p:nvPicPr>
        <p:blipFill>
          <a:blip r:embed="rId2"/>
          <a:stretch>
            <a:fillRect/>
          </a:stretch>
        </p:blipFill>
        <p:spPr>
          <a:xfrm>
            <a:off x="11383019" y="6361252"/>
            <a:ext cx="607984" cy="378215"/>
          </a:xfrm>
          <a:prstGeom prst="rect">
            <a:avLst/>
          </a:prstGeom>
        </p:spPr>
      </p:pic>
    </p:spTree>
    <p:extLst>
      <p:ext uri="{BB962C8B-B14F-4D97-AF65-F5344CB8AC3E}">
        <p14:creationId xmlns:p14="http://schemas.microsoft.com/office/powerpoint/2010/main" val="32530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Why does it matter?</a:t>
            </a:r>
          </a:p>
        </p:txBody>
      </p:sp>
      <p:sp>
        <p:nvSpPr>
          <p:cNvPr id="3" name="Content Placeholder 2">
            <a:extLst>
              <a:ext uri="{FF2B5EF4-FFF2-40B4-BE49-F238E27FC236}">
                <a16:creationId xmlns:a16="http://schemas.microsoft.com/office/drawing/2014/main" id="{4DD0E494-81D0-6178-1B1D-59577775E6DC}"/>
              </a:ext>
            </a:extLst>
          </p:cNvPr>
          <p:cNvSpPr>
            <a:spLocks noGrp="1"/>
          </p:cNvSpPr>
          <p:nvPr>
            <p:ph idx="1"/>
          </p:nvPr>
        </p:nvSpPr>
        <p:spPr>
          <a:xfrm>
            <a:off x="838199" y="1825625"/>
            <a:ext cx="10832253" cy="4351338"/>
          </a:xfrm>
        </p:spPr>
        <p:txBody>
          <a:bodyPr/>
          <a:lstStyle/>
          <a:p>
            <a:pPr marL="457200" lvl="1" indent="0">
              <a:buNone/>
            </a:pPr>
            <a:r>
              <a:rPr lang="en-US" dirty="0"/>
              <a:t>Current challenges</a:t>
            </a:r>
          </a:p>
          <a:p>
            <a:pPr marL="457200" lvl="1" indent="0">
              <a:buNone/>
            </a:pPr>
            <a:endParaRPr lang="en-US" dirty="0"/>
          </a:p>
          <a:p>
            <a:pPr lvl="2"/>
            <a:r>
              <a:rPr lang="en-US" dirty="0"/>
              <a:t>Inventory control &amp; Supply-chain is inefficient</a:t>
            </a:r>
          </a:p>
          <a:p>
            <a:pPr lvl="2"/>
            <a:r>
              <a:rPr lang="en-US" dirty="0"/>
              <a:t>Downtime needs to be scheduled</a:t>
            </a:r>
          </a:p>
          <a:p>
            <a:pPr lvl="2"/>
            <a:r>
              <a:rPr lang="en-US" dirty="0"/>
              <a:t>This leads to service unavailability, loss of productivity &amp; revenue, CSAT, Retention</a:t>
            </a:r>
          </a:p>
          <a:p>
            <a:pPr lvl="2"/>
            <a:r>
              <a:rPr lang="en-US" dirty="0"/>
              <a:t>This affects Time-to-market strategy of service providers &amp; users</a:t>
            </a:r>
          </a:p>
          <a:p>
            <a:pPr lvl="2"/>
            <a:r>
              <a:rPr lang="en-US" dirty="0"/>
              <a:t>Overall bottom-line becomes unpredictable</a:t>
            </a:r>
          </a:p>
          <a:p>
            <a:pPr marL="914400" lvl="2" indent="0">
              <a:buNone/>
            </a:pPr>
            <a:endParaRPr lang="en-US" dirty="0"/>
          </a:p>
          <a:p>
            <a:pPr lvl="2"/>
            <a:endParaRPr lang="en-US" dirty="0"/>
          </a:p>
          <a:p>
            <a:pPr lvl="2"/>
            <a:endParaRPr lang="en-US" dirty="0"/>
          </a:p>
          <a:p>
            <a:pPr lvl="1"/>
            <a:endParaRPr lang="en-US" dirty="0"/>
          </a:p>
        </p:txBody>
      </p:sp>
      <p:pic>
        <p:nvPicPr>
          <p:cNvPr id="5" name="Picture 4">
            <a:extLst>
              <a:ext uri="{FF2B5EF4-FFF2-40B4-BE49-F238E27FC236}">
                <a16:creationId xmlns:a16="http://schemas.microsoft.com/office/drawing/2014/main" id="{A1819FB5-AEDC-4695-BFDD-C7616579A656}"/>
              </a:ext>
            </a:extLst>
          </p:cNvPr>
          <p:cNvPicPr>
            <a:picLocks noChangeAspect="1"/>
          </p:cNvPicPr>
          <p:nvPr/>
        </p:nvPicPr>
        <p:blipFill>
          <a:blip r:embed="rId2"/>
          <a:stretch>
            <a:fillRect/>
          </a:stretch>
        </p:blipFill>
        <p:spPr>
          <a:xfrm>
            <a:off x="11383019" y="6361252"/>
            <a:ext cx="607984" cy="378215"/>
          </a:xfrm>
          <a:prstGeom prst="rect">
            <a:avLst/>
          </a:prstGeom>
        </p:spPr>
      </p:pic>
    </p:spTree>
    <p:extLst>
      <p:ext uri="{BB962C8B-B14F-4D97-AF65-F5344CB8AC3E}">
        <p14:creationId xmlns:p14="http://schemas.microsoft.com/office/powerpoint/2010/main" val="71928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What can we do to achieve this?</a:t>
            </a:r>
          </a:p>
        </p:txBody>
      </p:sp>
      <p:sp>
        <p:nvSpPr>
          <p:cNvPr id="3" name="Content Placeholder 2">
            <a:extLst>
              <a:ext uri="{FF2B5EF4-FFF2-40B4-BE49-F238E27FC236}">
                <a16:creationId xmlns:a16="http://schemas.microsoft.com/office/drawing/2014/main" id="{4DD0E494-81D0-6178-1B1D-59577775E6DC}"/>
              </a:ext>
            </a:extLst>
          </p:cNvPr>
          <p:cNvSpPr>
            <a:spLocks noGrp="1"/>
          </p:cNvSpPr>
          <p:nvPr>
            <p:ph idx="1"/>
          </p:nvPr>
        </p:nvSpPr>
        <p:spPr>
          <a:xfrm>
            <a:off x="838199" y="1825625"/>
            <a:ext cx="10832253" cy="4351338"/>
          </a:xfrm>
        </p:spPr>
        <p:txBody>
          <a:bodyPr>
            <a:normAutofit fontScale="92500" lnSpcReduction="10000"/>
          </a:bodyPr>
          <a:lstStyle/>
          <a:p>
            <a:pPr marL="457200" lvl="1" indent="0">
              <a:buNone/>
            </a:pPr>
            <a:r>
              <a:rPr lang="en-US" dirty="0"/>
              <a:t>Machine learning can help</a:t>
            </a:r>
          </a:p>
          <a:p>
            <a:pPr marL="457200" lvl="1" indent="0">
              <a:buNone/>
            </a:pPr>
            <a:endParaRPr lang="en-US" dirty="0"/>
          </a:p>
          <a:p>
            <a:pPr lvl="2"/>
            <a:r>
              <a:rPr lang="en-US" dirty="0"/>
              <a:t>We gather all the telemetry data on our back-end system</a:t>
            </a:r>
          </a:p>
          <a:p>
            <a:pPr lvl="2"/>
            <a:r>
              <a:rPr lang="en-US" dirty="0"/>
              <a:t>The data is captured data center wide and is as granular as:</a:t>
            </a:r>
          </a:p>
          <a:p>
            <a:pPr lvl="3"/>
            <a:r>
              <a:rPr lang="en-US" dirty="0"/>
              <a:t>A failure of component of any kind</a:t>
            </a:r>
          </a:p>
          <a:p>
            <a:pPr lvl="3"/>
            <a:r>
              <a:rPr lang="en-US" dirty="0"/>
              <a:t>A failure of a machine of any kind</a:t>
            </a:r>
          </a:p>
          <a:p>
            <a:pPr lvl="3"/>
            <a:r>
              <a:rPr lang="en-US" dirty="0"/>
              <a:t>Based on </a:t>
            </a:r>
          </a:p>
          <a:p>
            <a:pPr lvl="4"/>
            <a:r>
              <a:rPr lang="en-US" dirty="0"/>
              <a:t>Lack of continuous power supply to the functionality of the component itself</a:t>
            </a:r>
          </a:p>
          <a:p>
            <a:pPr marL="1828800" lvl="4" indent="0">
              <a:buNone/>
            </a:pPr>
            <a:endParaRPr lang="en-US" dirty="0"/>
          </a:p>
          <a:p>
            <a:pPr lvl="2"/>
            <a:r>
              <a:rPr lang="en-US" dirty="0"/>
              <a:t>What is currently missing?</a:t>
            </a:r>
          </a:p>
          <a:p>
            <a:pPr lvl="3"/>
            <a:r>
              <a:rPr lang="en-US" dirty="0"/>
              <a:t>It is reactive in nature which explain scheduled down-times</a:t>
            </a:r>
          </a:p>
          <a:p>
            <a:pPr marL="1371600" lvl="3" indent="0">
              <a:buNone/>
            </a:pPr>
            <a:endParaRPr lang="en-US" dirty="0"/>
          </a:p>
          <a:p>
            <a:pPr marL="457200" lvl="1" indent="0">
              <a:lnSpc>
                <a:spcPct val="100000"/>
              </a:lnSpc>
              <a:buNone/>
            </a:pPr>
            <a:r>
              <a:rPr lang="en-US" dirty="0"/>
              <a:t>As a part of this exercise, we are going to make it predictive enough to flag failures when they are in near-SLA violation stage with ample notice to take corrective action.</a:t>
            </a:r>
          </a:p>
          <a:p>
            <a:pPr lvl="3"/>
            <a:endParaRPr lang="en-US" dirty="0"/>
          </a:p>
          <a:p>
            <a:pPr lvl="3"/>
            <a:endParaRPr lang="en-US" dirty="0"/>
          </a:p>
          <a:p>
            <a:pPr lvl="2"/>
            <a:endParaRPr lang="en-US" dirty="0"/>
          </a:p>
          <a:p>
            <a:pPr lvl="2"/>
            <a:endParaRPr lang="en-US" dirty="0"/>
          </a:p>
          <a:p>
            <a:pPr lvl="1"/>
            <a:endParaRPr lang="en-US" dirty="0"/>
          </a:p>
        </p:txBody>
      </p:sp>
      <p:pic>
        <p:nvPicPr>
          <p:cNvPr id="5" name="Picture 4">
            <a:extLst>
              <a:ext uri="{FF2B5EF4-FFF2-40B4-BE49-F238E27FC236}">
                <a16:creationId xmlns:a16="http://schemas.microsoft.com/office/drawing/2014/main" id="{A1819FB5-AEDC-4695-BFDD-C7616579A656}"/>
              </a:ext>
            </a:extLst>
          </p:cNvPr>
          <p:cNvPicPr>
            <a:picLocks noChangeAspect="1"/>
          </p:cNvPicPr>
          <p:nvPr/>
        </p:nvPicPr>
        <p:blipFill>
          <a:blip r:embed="rId2"/>
          <a:stretch>
            <a:fillRect/>
          </a:stretch>
        </p:blipFill>
        <p:spPr>
          <a:xfrm>
            <a:off x="11383019" y="6361252"/>
            <a:ext cx="607984" cy="378215"/>
          </a:xfrm>
          <a:prstGeom prst="rect">
            <a:avLst/>
          </a:prstGeom>
        </p:spPr>
      </p:pic>
    </p:spTree>
    <p:extLst>
      <p:ext uri="{BB962C8B-B14F-4D97-AF65-F5344CB8AC3E}">
        <p14:creationId xmlns:p14="http://schemas.microsoft.com/office/powerpoint/2010/main" val="152353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How did we achieve this?</a:t>
            </a:r>
          </a:p>
        </p:txBody>
      </p:sp>
      <p:sp>
        <p:nvSpPr>
          <p:cNvPr id="3" name="Content Placeholder 2">
            <a:extLst>
              <a:ext uri="{FF2B5EF4-FFF2-40B4-BE49-F238E27FC236}">
                <a16:creationId xmlns:a16="http://schemas.microsoft.com/office/drawing/2014/main" id="{4DD0E494-81D0-6178-1B1D-59577775E6DC}"/>
              </a:ext>
            </a:extLst>
          </p:cNvPr>
          <p:cNvSpPr>
            <a:spLocks noGrp="1"/>
          </p:cNvSpPr>
          <p:nvPr>
            <p:ph idx="1"/>
          </p:nvPr>
        </p:nvSpPr>
        <p:spPr>
          <a:xfrm>
            <a:off x="838199" y="1825625"/>
            <a:ext cx="10832253" cy="4351338"/>
          </a:xfrm>
        </p:spPr>
        <p:txBody>
          <a:bodyPr>
            <a:normAutofit fontScale="85000" lnSpcReduction="20000"/>
          </a:bodyPr>
          <a:lstStyle/>
          <a:p>
            <a:pPr marL="228600" lvl="1" indent="0">
              <a:lnSpc>
                <a:spcPct val="100000"/>
              </a:lnSpc>
              <a:spcBef>
                <a:spcPts val="1000"/>
              </a:spcBef>
              <a:buNone/>
            </a:pPr>
            <a:r>
              <a:rPr lang="en-US" sz="1800" dirty="0"/>
              <a:t>A bit about how these types of problems are generally solved </a:t>
            </a:r>
          </a:p>
          <a:p>
            <a:pPr marL="457200" lvl="1" indent="0">
              <a:buNone/>
            </a:pPr>
            <a:endParaRPr lang="en-US" b="1" u="sng" dirty="0"/>
          </a:p>
          <a:p>
            <a:pPr marL="457200" lvl="1" indent="0">
              <a:buNone/>
            </a:pPr>
            <a:r>
              <a:rPr lang="en-US" sz="1600" b="1" u="sng" dirty="0"/>
              <a:t>This is an unsupervised learning problem because we need not assume anything before applying unlike statistical methods</a:t>
            </a:r>
            <a:r>
              <a:rPr lang="en-US" sz="1600" dirty="0"/>
              <a:t>.</a:t>
            </a:r>
          </a:p>
          <a:p>
            <a:pPr marL="228600" lvl="1" indent="0">
              <a:lnSpc>
                <a:spcPct val="100000"/>
              </a:lnSpc>
              <a:spcBef>
                <a:spcPts val="1000"/>
              </a:spcBef>
              <a:buNone/>
            </a:pPr>
            <a:endParaRPr lang="en-US" sz="1800" dirty="0"/>
          </a:p>
          <a:p>
            <a:pPr marL="228600" lvl="1" indent="0">
              <a:lnSpc>
                <a:spcPct val="100000"/>
              </a:lnSpc>
              <a:spcBef>
                <a:spcPts val="1000"/>
              </a:spcBef>
              <a:buNone/>
            </a:pPr>
            <a:r>
              <a:rPr lang="en-US" sz="1800" dirty="0"/>
              <a:t>Hence it  can be solved using Artificial Neural Networks in machine learning world.</a:t>
            </a:r>
          </a:p>
          <a:p>
            <a:pPr marL="514350" indent="-285750">
              <a:lnSpc>
                <a:spcPct val="100000"/>
              </a:lnSpc>
            </a:pPr>
            <a:r>
              <a:rPr lang="en-US" sz="1800" dirty="0"/>
              <a:t>An Artificial Neural Network (ANN) is an information processing paradigm that is inspired by the way biological nervous systems - such as the brain, process information. </a:t>
            </a:r>
          </a:p>
          <a:p>
            <a:pPr marL="514350" indent="-285750">
              <a:lnSpc>
                <a:spcPct val="100000"/>
              </a:lnSpc>
            </a:pPr>
            <a:r>
              <a:rPr lang="en-US" sz="1800" dirty="0"/>
              <a:t>The key element of this paradigm is the novel structure of the information processing system. It is composed of many highly interconnected processing elements (neurons) working in unison to solve a specific problems. </a:t>
            </a:r>
          </a:p>
          <a:p>
            <a:pPr marL="514350" indent="-285750">
              <a:lnSpc>
                <a:spcPct val="100000"/>
              </a:lnSpc>
            </a:pPr>
            <a:r>
              <a:rPr lang="en-US" sz="1800" dirty="0"/>
              <a:t>ANNs, like people, learn by example. An ANN is configured for a specific application, such as pattern recognition or data classification, through a learning process.</a:t>
            </a:r>
          </a:p>
          <a:p>
            <a:pPr marL="514350" indent="-285750">
              <a:lnSpc>
                <a:spcPct val="100000"/>
              </a:lnSpc>
            </a:pPr>
            <a:r>
              <a:rPr lang="en-US" sz="1800" dirty="0"/>
              <a:t>For the usage of ANNs, as mentioned earlier – we need not statistically assume anything.</a:t>
            </a:r>
          </a:p>
          <a:p>
            <a:pPr marL="514350" indent="-285750">
              <a:lnSpc>
                <a:spcPct val="100000"/>
              </a:lnSpc>
            </a:pPr>
            <a:r>
              <a:rPr lang="en-US" sz="1800" u="sng" dirty="0"/>
              <a:t>Artificial Neural Networks are known as Universal approximators. They can approximate any type of function</a:t>
            </a:r>
            <a:r>
              <a:rPr lang="en-US" sz="1800" dirty="0"/>
              <a:t>.</a:t>
            </a:r>
          </a:p>
          <a:p>
            <a:pPr marL="228600" lvl="1" indent="0">
              <a:lnSpc>
                <a:spcPct val="100000"/>
              </a:lnSpc>
              <a:spcBef>
                <a:spcPts val="1000"/>
              </a:spcBef>
              <a:buNone/>
            </a:pPr>
            <a:endParaRPr lang="en-US" sz="1800" dirty="0"/>
          </a:p>
          <a:p>
            <a:pPr marL="228600" lvl="2" indent="0">
              <a:lnSpc>
                <a:spcPct val="100000"/>
              </a:lnSpc>
              <a:spcBef>
                <a:spcPts val="1000"/>
              </a:spcBef>
              <a:buNone/>
            </a:pPr>
            <a:r>
              <a:rPr lang="en-US" sz="1800" u="sng" dirty="0"/>
              <a:t>We applied a specific type of ANN called - Long Short-Term Memory(LSTM)</a:t>
            </a:r>
          </a:p>
          <a:p>
            <a:pPr marL="1371600" lvl="3" indent="0">
              <a:buNone/>
            </a:pPr>
            <a:endParaRPr lang="en-US" dirty="0"/>
          </a:p>
          <a:p>
            <a:pPr lvl="3"/>
            <a:endParaRPr lang="en-US" dirty="0"/>
          </a:p>
          <a:p>
            <a:pPr lvl="2"/>
            <a:endParaRPr lang="en-US" dirty="0"/>
          </a:p>
          <a:p>
            <a:pPr lvl="2"/>
            <a:endParaRPr lang="en-US" dirty="0"/>
          </a:p>
          <a:p>
            <a:pPr lvl="1"/>
            <a:endParaRPr lang="en-US" dirty="0"/>
          </a:p>
        </p:txBody>
      </p:sp>
      <p:pic>
        <p:nvPicPr>
          <p:cNvPr id="5" name="Picture 4">
            <a:extLst>
              <a:ext uri="{FF2B5EF4-FFF2-40B4-BE49-F238E27FC236}">
                <a16:creationId xmlns:a16="http://schemas.microsoft.com/office/drawing/2014/main" id="{A1819FB5-AEDC-4695-BFDD-C7616579A656}"/>
              </a:ext>
            </a:extLst>
          </p:cNvPr>
          <p:cNvPicPr>
            <a:picLocks noChangeAspect="1"/>
          </p:cNvPicPr>
          <p:nvPr/>
        </p:nvPicPr>
        <p:blipFill>
          <a:blip r:embed="rId2"/>
          <a:stretch>
            <a:fillRect/>
          </a:stretch>
        </p:blipFill>
        <p:spPr>
          <a:xfrm>
            <a:off x="11383019" y="6361252"/>
            <a:ext cx="607984" cy="378215"/>
          </a:xfrm>
          <a:prstGeom prst="rect">
            <a:avLst/>
          </a:prstGeom>
        </p:spPr>
      </p:pic>
    </p:spTree>
    <p:extLst>
      <p:ext uri="{BB962C8B-B14F-4D97-AF65-F5344CB8AC3E}">
        <p14:creationId xmlns:p14="http://schemas.microsoft.com/office/powerpoint/2010/main" val="336805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a:xfrm>
            <a:off x="838200" y="406631"/>
            <a:ext cx="3828627" cy="900621"/>
          </a:xfrm>
          <a:effectLst>
            <a:outerShdw blurRad="50800" dist="38100" dir="2700000" algn="tl" rotWithShape="0">
              <a:prstClr val="black">
                <a:alpha val="40000"/>
              </a:prstClr>
            </a:outerShdw>
          </a:effectLst>
        </p:spPr>
        <p:txBody>
          <a:bodyPr/>
          <a:lstStyle/>
          <a:p>
            <a:r>
              <a:rPr lang="en-US" dirty="0"/>
              <a:t>Data Insight</a:t>
            </a:r>
          </a:p>
        </p:txBody>
      </p:sp>
      <p:pic>
        <p:nvPicPr>
          <p:cNvPr id="5" name="Picture 4">
            <a:extLst>
              <a:ext uri="{FF2B5EF4-FFF2-40B4-BE49-F238E27FC236}">
                <a16:creationId xmlns:a16="http://schemas.microsoft.com/office/drawing/2014/main" id="{A1819FB5-AEDC-4695-BFDD-C7616579A656}"/>
              </a:ext>
            </a:extLst>
          </p:cNvPr>
          <p:cNvPicPr>
            <a:picLocks noChangeAspect="1"/>
          </p:cNvPicPr>
          <p:nvPr/>
        </p:nvPicPr>
        <p:blipFill>
          <a:blip r:embed="rId2"/>
          <a:stretch>
            <a:fillRect/>
          </a:stretch>
        </p:blipFill>
        <p:spPr>
          <a:xfrm>
            <a:off x="11383019" y="6361252"/>
            <a:ext cx="607984" cy="378215"/>
          </a:xfrm>
          <a:prstGeom prst="rect">
            <a:avLst/>
          </a:prstGeom>
        </p:spPr>
      </p:pic>
      <p:pic>
        <p:nvPicPr>
          <p:cNvPr id="8" name="Picture 7">
            <a:extLst>
              <a:ext uri="{FF2B5EF4-FFF2-40B4-BE49-F238E27FC236}">
                <a16:creationId xmlns:a16="http://schemas.microsoft.com/office/drawing/2014/main" id="{BF729597-55F6-EDA1-B222-7DB6E99CDA9B}"/>
              </a:ext>
            </a:extLst>
          </p:cNvPr>
          <p:cNvPicPr>
            <a:picLocks noChangeAspect="1"/>
          </p:cNvPicPr>
          <p:nvPr/>
        </p:nvPicPr>
        <p:blipFill>
          <a:blip r:embed="rId3"/>
          <a:stretch>
            <a:fillRect/>
          </a:stretch>
        </p:blipFill>
        <p:spPr>
          <a:xfrm>
            <a:off x="6471484" y="1454488"/>
            <a:ext cx="2367165" cy="1718376"/>
          </a:xfrm>
          <a:prstGeom prst="rect">
            <a:avLst/>
          </a:prstGeom>
        </p:spPr>
      </p:pic>
      <p:pic>
        <p:nvPicPr>
          <p:cNvPr id="10" name="Picture 9">
            <a:extLst>
              <a:ext uri="{FF2B5EF4-FFF2-40B4-BE49-F238E27FC236}">
                <a16:creationId xmlns:a16="http://schemas.microsoft.com/office/drawing/2014/main" id="{931AEBCB-C130-0176-3FAE-0D395004DF37}"/>
              </a:ext>
            </a:extLst>
          </p:cNvPr>
          <p:cNvPicPr>
            <a:picLocks noChangeAspect="1"/>
          </p:cNvPicPr>
          <p:nvPr/>
        </p:nvPicPr>
        <p:blipFill>
          <a:blip r:embed="rId4"/>
          <a:stretch>
            <a:fillRect/>
          </a:stretch>
        </p:blipFill>
        <p:spPr>
          <a:xfrm>
            <a:off x="8838649" y="0"/>
            <a:ext cx="2263367" cy="6858000"/>
          </a:xfrm>
          <a:prstGeom prst="rect">
            <a:avLst/>
          </a:prstGeom>
        </p:spPr>
      </p:pic>
      <p:pic>
        <p:nvPicPr>
          <p:cNvPr id="12" name="Picture 11">
            <a:extLst>
              <a:ext uri="{FF2B5EF4-FFF2-40B4-BE49-F238E27FC236}">
                <a16:creationId xmlns:a16="http://schemas.microsoft.com/office/drawing/2014/main" id="{EE1C34B6-E781-9EC2-D1B5-2A0A43B198A6}"/>
              </a:ext>
            </a:extLst>
          </p:cNvPr>
          <p:cNvPicPr>
            <a:picLocks noChangeAspect="1"/>
          </p:cNvPicPr>
          <p:nvPr/>
        </p:nvPicPr>
        <p:blipFill>
          <a:blip r:embed="rId5"/>
          <a:stretch>
            <a:fillRect/>
          </a:stretch>
        </p:blipFill>
        <p:spPr>
          <a:xfrm>
            <a:off x="545575" y="1366433"/>
            <a:ext cx="5925909" cy="2135377"/>
          </a:xfrm>
          <a:prstGeom prst="rect">
            <a:avLst/>
          </a:prstGeom>
        </p:spPr>
      </p:pic>
      <p:pic>
        <p:nvPicPr>
          <p:cNvPr id="14" name="Picture 13">
            <a:extLst>
              <a:ext uri="{FF2B5EF4-FFF2-40B4-BE49-F238E27FC236}">
                <a16:creationId xmlns:a16="http://schemas.microsoft.com/office/drawing/2014/main" id="{79AA8542-994C-02E2-0863-0EE22F53D47D}"/>
              </a:ext>
            </a:extLst>
          </p:cNvPr>
          <p:cNvPicPr>
            <a:picLocks noChangeAspect="1"/>
          </p:cNvPicPr>
          <p:nvPr/>
        </p:nvPicPr>
        <p:blipFill>
          <a:blip r:embed="rId6"/>
          <a:stretch>
            <a:fillRect/>
          </a:stretch>
        </p:blipFill>
        <p:spPr>
          <a:xfrm>
            <a:off x="354860" y="3601748"/>
            <a:ext cx="8232005" cy="2759504"/>
          </a:xfrm>
          <a:prstGeom prst="rect">
            <a:avLst/>
          </a:prstGeom>
        </p:spPr>
      </p:pic>
    </p:spTree>
    <p:extLst>
      <p:ext uri="{BB962C8B-B14F-4D97-AF65-F5344CB8AC3E}">
        <p14:creationId xmlns:p14="http://schemas.microsoft.com/office/powerpoint/2010/main" val="395920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a:xfrm>
            <a:off x="838200" y="406631"/>
            <a:ext cx="3828627" cy="900621"/>
          </a:xfrm>
          <a:effectLst>
            <a:outerShdw blurRad="50800" dist="38100" dir="2700000" algn="tl" rotWithShape="0">
              <a:prstClr val="black">
                <a:alpha val="40000"/>
              </a:prstClr>
            </a:outerShdw>
          </a:effectLst>
        </p:spPr>
        <p:txBody>
          <a:bodyPr/>
          <a:lstStyle/>
          <a:p>
            <a:r>
              <a:rPr lang="en-US" dirty="0"/>
              <a:t>Data Insight</a:t>
            </a:r>
          </a:p>
        </p:txBody>
      </p:sp>
      <p:pic>
        <p:nvPicPr>
          <p:cNvPr id="5" name="Picture 4">
            <a:extLst>
              <a:ext uri="{FF2B5EF4-FFF2-40B4-BE49-F238E27FC236}">
                <a16:creationId xmlns:a16="http://schemas.microsoft.com/office/drawing/2014/main" id="{A1819FB5-AEDC-4695-BFDD-C7616579A656}"/>
              </a:ext>
            </a:extLst>
          </p:cNvPr>
          <p:cNvPicPr>
            <a:picLocks noChangeAspect="1"/>
          </p:cNvPicPr>
          <p:nvPr/>
        </p:nvPicPr>
        <p:blipFill>
          <a:blip r:embed="rId2"/>
          <a:stretch>
            <a:fillRect/>
          </a:stretch>
        </p:blipFill>
        <p:spPr>
          <a:xfrm>
            <a:off x="11383019" y="6361252"/>
            <a:ext cx="607984" cy="378215"/>
          </a:xfrm>
          <a:prstGeom prst="rect">
            <a:avLst/>
          </a:prstGeom>
        </p:spPr>
      </p:pic>
      <p:pic>
        <p:nvPicPr>
          <p:cNvPr id="4" name="Picture 3">
            <a:extLst>
              <a:ext uri="{FF2B5EF4-FFF2-40B4-BE49-F238E27FC236}">
                <a16:creationId xmlns:a16="http://schemas.microsoft.com/office/drawing/2014/main" id="{EE8CE7E1-0B3E-21FF-025E-5E1EB936BCCA}"/>
              </a:ext>
            </a:extLst>
          </p:cNvPr>
          <p:cNvPicPr>
            <a:picLocks noChangeAspect="1"/>
          </p:cNvPicPr>
          <p:nvPr/>
        </p:nvPicPr>
        <p:blipFill>
          <a:blip r:embed="rId3"/>
          <a:stretch>
            <a:fillRect/>
          </a:stretch>
        </p:blipFill>
        <p:spPr>
          <a:xfrm>
            <a:off x="354860" y="1307252"/>
            <a:ext cx="5893872" cy="2011681"/>
          </a:xfrm>
          <a:prstGeom prst="rect">
            <a:avLst/>
          </a:prstGeom>
        </p:spPr>
      </p:pic>
      <p:pic>
        <p:nvPicPr>
          <p:cNvPr id="7" name="Picture 6">
            <a:extLst>
              <a:ext uri="{FF2B5EF4-FFF2-40B4-BE49-F238E27FC236}">
                <a16:creationId xmlns:a16="http://schemas.microsoft.com/office/drawing/2014/main" id="{CB303907-8789-C9DE-037B-19528A2CBDD8}"/>
              </a:ext>
            </a:extLst>
          </p:cNvPr>
          <p:cNvPicPr>
            <a:picLocks noChangeAspect="1"/>
          </p:cNvPicPr>
          <p:nvPr/>
        </p:nvPicPr>
        <p:blipFill>
          <a:blip r:embed="rId4"/>
          <a:stretch>
            <a:fillRect/>
          </a:stretch>
        </p:blipFill>
        <p:spPr>
          <a:xfrm>
            <a:off x="6248732" y="1307252"/>
            <a:ext cx="2599911" cy="1593494"/>
          </a:xfrm>
          <a:prstGeom prst="rect">
            <a:avLst/>
          </a:prstGeom>
        </p:spPr>
      </p:pic>
      <p:pic>
        <p:nvPicPr>
          <p:cNvPr id="11" name="Picture 10">
            <a:extLst>
              <a:ext uri="{FF2B5EF4-FFF2-40B4-BE49-F238E27FC236}">
                <a16:creationId xmlns:a16="http://schemas.microsoft.com/office/drawing/2014/main" id="{5A526700-73B0-7749-6F52-9E10F1499172}"/>
              </a:ext>
            </a:extLst>
          </p:cNvPr>
          <p:cNvPicPr>
            <a:picLocks noChangeAspect="1"/>
          </p:cNvPicPr>
          <p:nvPr/>
        </p:nvPicPr>
        <p:blipFill>
          <a:blip r:embed="rId5"/>
          <a:stretch>
            <a:fillRect/>
          </a:stretch>
        </p:blipFill>
        <p:spPr>
          <a:xfrm>
            <a:off x="8855415" y="262874"/>
            <a:ext cx="2252851" cy="6600710"/>
          </a:xfrm>
          <a:prstGeom prst="rect">
            <a:avLst/>
          </a:prstGeom>
        </p:spPr>
      </p:pic>
      <p:pic>
        <p:nvPicPr>
          <p:cNvPr id="15" name="Picture 14">
            <a:extLst>
              <a:ext uri="{FF2B5EF4-FFF2-40B4-BE49-F238E27FC236}">
                <a16:creationId xmlns:a16="http://schemas.microsoft.com/office/drawing/2014/main" id="{DA864FCF-122F-CA2D-E32E-A6C61411C6DC}"/>
              </a:ext>
            </a:extLst>
          </p:cNvPr>
          <p:cNvPicPr>
            <a:picLocks noChangeAspect="1"/>
          </p:cNvPicPr>
          <p:nvPr/>
        </p:nvPicPr>
        <p:blipFill>
          <a:blip r:embed="rId6"/>
          <a:stretch>
            <a:fillRect/>
          </a:stretch>
        </p:blipFill>
        <p:spPr>
          <a:xfrm>
            <a:off x="354859" y="3539067"/>
            <a:ext cx="8493783" cy="2919051"/>
          </a:xfrm>
          <a:prstGeom prst="rect">
            <a:avLst/>
          </a:prstGeom>
        </p:spPr>
      </p:pic>
    </p:spTree>
    <p:extLst>
      <p:ext uri="{BB962C8B-B14F-4D97-AF65-F5344CB8AC3E}">
        <p14:creationId xmlns:p14="http://schemas.microsoft.com/office/powerpoint/2010/main" val="239587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How we assembled components’ behavior</a:t>
            </a:r>
          </a:p>
        </p:txBody>
      </p:sp>
      <p:pic>
        <p:nvPicPr>
          <p:cNvPr id="7" name="Picture 6">
            <a:extLst>
              <a:ext uri="{FF2B5EF4-FFF2-40B4-BE49-F238E27FC236}">
                <a16:creationId xmlns:a16="http://schemas.microsoft.com/office/drawing/2014/main" id="{F286148C-0C7B-36E1-178C-F7965C018FA1}"/>
              </a:ext>
            </a:extLst>
          </p:cNvPr>
          <p:cNvPicPr>
            <a:picLocks noChangeAspect="1"/>
          </p:cNvPicPr>
          <p:nvPr/>
        </p:nvPicPr>
        <p:blipFill>
          <a:blip r:embed="rId2"/>
          <a:stretch>
            <a:fillRect/>
          </a:stretch>
        </p:blipFill>
        <p:spPr>
          <a:xfrm>
            <a:off x="11383019" y="6361252"/>
            <a:ext cx="607984" cy="378215"/>
          </a:xfrm>
          <a:prstGeom prst="rect">
            <a:avLst/>
          </a:prstGeom>
        </p:spPr>
      </p:pic>
      <p:pic>
        <p:nvPicPr>
          <p:cNvPr id="8" name="Picture 7">
            <a:extLst>
              <a:ext uri="{FF2B5EF4-FFF2-40B4-BE49-F238E27FC236}">
                <a16:creationId xmlns:a16="http://schemas.microsoft.com/office/drawing/2014/main" id="{CB371595-0534-362C-387B-700DA4397AD5}"/>
              </a:ext>
            </a:extLst>
          </p:cNvPr>
          <p:cNvPicPr>
            <a:picLocks noChangeAspect="1"/>
          </p:cNvPicPr>
          <p:nvPr/>
        </p:nvPicPr>
        <p:blipFill>
          <a:blip r:embed="rId3"/>
          <a:stretch>
            <a:fillRect/>
          </a:stretch>
        </p:blipFill>
        <p:spPr>
          <a:xfrm>
            <a:off x="838200" y="1690688"/>
            <a:ext cx="4975874" cy="4785471"/>
          </a:xfrm>
          <a:prstGeom prst="rect">
            <a:avLst/>
          </a:prstGeom>
        </p:spPr>
      </p:pic>
      <p:pic>
        <p:nvPicPr>
          <p:cNvPr id="10" name="Picture 9">
            <a:extLst>
              <a:ext uri="{FF2B5EF4-FFF2-40B4-BE49-F238E27FC236}">
                <a16:creationId xmlns:a16="http://schemas.microsoft.com/office/drawing/2014/main" id="{E1F431BA-1FE2-4F91-C24C-3ED5BE38E6EE}"/>
              </a:ext>
            </a:extLst>
          </p:cNvPr>
          <p:cNvPicPr>
            <a:picLocks noChangeAspect="1"/>
          </p:cNvPicPr>
          <p:nvPr/>
        </p:nvPicPr>
        <p:blipFill>
          <a:blip r:embed="rId4"/>
          <a:stretch>
            <a:fillRect/>
          </a:stretch>
        </p:blipFill>
        <p:spPr>
          <a:xfrm>
            <a:off x="5814074" y="1690688"/>
            <a:ext cx="5874986" cy="4739106"/>
          </a:xfrm>
          <a:prstGeom prst="rect">
            <a:avLst/>
          </a:prstGeom>
        </p:spPr>
      </p:pic>
    </p:spTree>
    <p:extLst>
      <p:ext uri="{BB962C8B-B14F-4D97-AF65-F5344CB8AC3E}">
        <p14:creationId xmlns:p14="http://schemas.microsoft.com/office/powerpoint/2010/main" val="71353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7E34-16B9-377E-83E3-19E384FBDC77}"/>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Explanation on loss function – </a:t>
            </a:r>
            <a:r>
              <a:rPr lang="en-US" dirty="0" err="1"/>
              <a:t>cross_entropy</a:t>
            </a:r>
            <a:endParaRPr lang="en-US" dirty="0"/>
          </a:p>
        </p:txBody>
      </p:sp>
      <p:sp>
        <p:nvSpPr>
          <p:cNvPr id="3" name="Content Placeholder 2">
            <a:extLst>
              <a:ext uri="{FF2B5EF4-FFF2-40B4-BE49-F238E27FC236}">
                <a16:creationId xmlns:a16="http://schemas.microsoft.com/office/drawing/2014/main" id="{4DD0E494-81D0-6178-1B1D-59577775E6DC}"/>
              </a:ext>
            </a:extLst>
          </p:cNvPr>
          <p:cNvSpPr>
            <a:spLocks noGrp="1"/>
          </p:cNvSpPr>
          <p:nvPr>
            <p:ph idx="1"/>
          </p:nvPr>
        </p:nvSpPr>
        <p:spPr>
          <a:xfrm>
            <a:off x="4599093" y="1998133"/>
            <a:ext cx="7071359" cy="4178829"/>
          </a:xfrm>
        </p:spPr>
        <p:txBody>
          <a:bodyPr>
            <a:normAutofit/>
          </a:bodyPr>
          <a:lstStyle/>
          <a:p>
            <a:pPr marL="0" indent="0">
              <a:buNone/>
            </a:pPr>
            <a:r>
              <a:rPr lang="en-US" dirty="0"/>
              <a:t>What the picture on the left says is -</a:t>
            </a:r>
          </a:p>
          <a:p>
            <a:pPr marL="457200" lvl="1" indent="0">
              <a:buNone/>
            </a:pPr>
            <a:endParaRPr lang="en-US" dirty="0"/>
          </a:p>
          <a:p>
            <a:pPr lvl="1"/>
            <a:r>
              <a:rPr lang="en-US" dirty="0"/>
              <a:t>L is loss function</a:t>
            </a:r>
          </a:p>
          <a:p>
            <a:pPr lvl="1"/>
            <a:r>
              <a:rPr lang="en-US" dirty="0"/>
              <a:t>CE indicates </a:t>
            </a:r>
            <a:r>
              <a:rPr lang="en-US" dirty="0" err="1"/>
              <a:t>cross_entropy</a:t>
            </a:r>
            <a:endParaRPr lang="en-US" dirty="0"/>
          </a:p>
          <a:p>
            <a:pPr lvl="1"/>
            <a:r>
              <a:rPr lang="en-US" dirty="0"/>
              <a:t>T is a desired value</a:t>
            </a:r>
          </a:p>
          <a:p>
            <a:pPr lvl="1"/>
            <a:r>
              <a:rPr lang="en-US" dirty="0"/>
              <a:t>S is the value produced by a model</a:t>
            </a:r>
          </a:p>
          <a:p>
            <a:pPr lvl="1"/>
            <a:r>
              <a:rPr lang="en-US" dirty="0"/>
              <a:t>What </a:t>
            </a:r>
            <a:r>
              <a:rPr lang="en-US" dirty="0" err="1"/>
              <a:t>cross_entropy</a:t>
            </a:r>
            <a:r>
              <a:rPr lang="en-US" dirty="0"/>
              <a:t> does, is –</a:t>
            </a:r>
          </a:p>
          <a:p>
            <a:pPr lvl="2"/>
            <a:r>
              <a:rPr lang="en-US" sz="1600" b="0" dirty="0">
                <a:solidFill>
                  <a:srgbClr val="292929"/>
                </a:solidFill>
                <a:effectLst/>
              </a:rPr>
              <a:t>During model training, the model weights are iteratively adjusted accordingly with the aim of minimizing the Cross-Entropy loss. The process of adjusting the weights is what defines model training and as the model keeps training and the loss is getting minimized, we say that the model is learning</a:t>
            </a:r>
            <a:r>
              <a:rPr lang="en-US" sz="1600" b="0" i="0" dirty="0">
                <a:solidFill>
                  <a:srgbClr val="292929"/>
                </a:solidFill>
                <a:effectLst/>
              </a:rPr>
              <a:t>.</a:t>
            </a:r>
            <a:endParaRPr lang="en-US" sz="1600" dirty="0"/>
          </a:p>
        </p:txBody>
      </p:sp>
      <p:pic>
        <p:nvPicPr>
          <p:cNvPr id="7" name="Picture 6">
            <a:extLst>
              <a:ext uri="{FF2B5EF4-FFF2-40B4-BE49-F238E27FC236}">
                <a16:creationId xmlns:a16="http://schemas.microsoft.com/office/drawing/2014/main" id="{F286148C-0C7B-36E1-178C-F7965C018FA1}"/>
              </a:ext>
            </a:extLst>
          </p:cNvPr>
          <p:cNvPicPr>
            <a:picLocks noChangeAspect="1"/>
          </p:cNvPicPr>
          <p:nvPr/>
        </p:nvPicPr>
        <p:blipFill>
          <a:blip r:embed="rId3"/>
          <a:stretch>
            <a:fillRect/>
          </a:stretch>
        </p:blipFill>
        <p:spPr>
          <a:xfrm>
            <a:off x="11383019" y="6361252"/>
            <a:ext cx="607984" cy="378215"/>
          </a:xfrm>
          <a:prstGeom prst="rect">
            <a:avLst/>
          </a:prstGeom>
        </p:spPr>
      </p:pic>
      <p:pic>
        <p:nvPicPr>
          <p:cNvPr id="5" name="Picture 4">
            <a:extLst>
              <a:ext uri="{FF2B5EF4-FFF2-40B4-BE49-F238E27FC236}">
                <a16:creationId xmlns:a16="http://schemas.microsoft.com/office/drawing/2014/main" id="{C8114E62-7205-0E76-CA37-5D16A04DB1C0}"/>
              </a:ext>
            </a:extLst>
          </p:cNvPr>
          <p:cNvPicPr>
            <a:picLocks noChangeAspect="1"/>
          </p:cNvPicPr>
          <p:nvPr/>
        </p:nvPicPr>
        <p:blipFill>
          <a:blip r:embed="rId4"/>
          <a:stretch>
            <a:fillRect/>
          </a:stretch>
        </p:blipFill>
        <p:spPr>
          <a:xfrm>
            <a:off x="838200" y="1690688"/>
            <a:ext cx="3417198" cy="1869926"/>
          </a:xfrm>
          <a:prstGeom prst="rect">
            <a:avLst/>
          </a:prstGeom>
        </p:spPr>
      </p:pic>
    </p:spTree>
    <p:extLst>
      <p:ext uri="{BB962C8B-B14F-4D97-AF65-F5344CB8AC3E}">
        <p14:creationId xmlns:p14="http://schemas.microsoft.com/office/powerpoint/2010/main" val="51770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154</TotalTime>
  <Words>672</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PowerPoint Presentation</vt:lpstr>
      <vt:lpstr>What are we solving?</vt:lpstr>
      <vt:lpstr>Why does it matter?</vt:lpstr>
      <vt:lpstr>What can we do to achieve this?</vt:lpstr>
      <vt:lpstr>How did we achieve this?</vt:lpstr>
      <vt:lpstr>Data Insight</vt:lpstr>
      <vt:lpstr>Data Insight</vt:lpstr>
      <vt:lpstr>How we assembled components’ behavior</vt:lpstr>
      <vt:lpstr>Explanation on loss function – cross_entropy</vt:lpstr>
      <vt:lpstr>What was our outcome?</vt:lpstr>
      <vt:lpstr>Summary</vt:lpstr>
      <vt:lpstr>Join us @ - https://www.linkedin.com/groups/14097958/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Pathak</dc:creator>
  <cp:lastModifiedBy>Nitin Pathak</cp:lastModifiedBy>
  <cp:revision>1</cp:revision>
  <dcterms:created xsi:type="dcterms:W3CDTF">2022-08-12T19:10:29Z</dcterms:created>
  <dcterms:modified xsi:type="dcterms:W3CDTF">2022-08-12T21:44:39Z</dcterms:modified>
</cp:coreProperties>
</file>