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9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56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4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97a6f84b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97a6f84bc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351965" y="1701554"/>
            <a:ext cx="4083353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E-Trade</a:t>
            </a:r>
            <a:br>
              <a:rPr lang="en" dirty="0"/>
            </a:br>
            <a:r>
              <a:rPr lang="en-US" sz="3200" dirty="0"/>
              <a:t>Report Version 1</a:t>
            </a:r>
            <a:endParaRPr dirty="0"/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656417E-7AD0-4EF7-A3E7-0F6A4FBD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708141-2D25-401C-8B60-ED38365F4263}"/>
              </a:ext>
            </a:extLst>
          </p:cNvPr>
          <p:cNvSpPr txBox="1"/>
          <p:nvPr/>
        </p:nvSpPr>
        <p:spPr>
          <a:xfrm>
            <a:off x="1200646" y="1329587"/>
            <a:ext cx="6893782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sz="1600" i="0" dirty="0">
                <a:solidFill>
                  <a:schemeClr val="tx1"/>
                </a:solidFill>
                <a:effectLst/>
              </a:rPr>
              <a:t>תיקון ה-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Class model</a:t>
            </a:r>
            <a:endParaRPr lang="he-IL" sz="1600" i="0" dirty="0">
              <a:solidFill>
                <a:schemeClr val="tx1"/>
              </a:solidFill>
              <a:effectLst/>
            </a:endParaRPr>
          </a:p>
          <a:p>
            <a:pPr marL="285750" indent="-285750" algn="r" rtl="1">
              <a:buFontTx/>
              <a:buChar char="-"/>
            </a:pPr>
            <a:r>
              <a:rPr lang="he-IL" sz="1600" dirty="0">
                <a:solidFill>
                  <a:schemeClr val="tx1"/>
                </a:solidFill>
              </a:rPr>
              <a:t>תיקון ארכיטקטורה</a:t>
            </a:r>
          </a:p>
          <a:p>
            <a:pPr marL="285750" indent="-285750" algn="r" rtl="1">
              <a:buFontTx/>
              <a:buChar char="-"/>
            </a:pPr>
            <a:r>
              <a:rPr lang="he-IL" sz="1600" i="0" dirty="0">
                <a:solidFill>
                  <a:schemeClr val="tx1"/>
                </a:solidFill>
                <a:effectLst/>
              </a:rPr>
              <a:t>תיקון </a:t>
            </a:r>
            <a:r>
              <a:rPr lang="en-US" sz="1600" i="0" dirty="0">
                <a:solidFill>
                  <a:schemeClr val="tx1"/>
                </a:solidFill>
                <a:effectLst/>
              </a:rPr>
              <a:t>Use Case</a:t>
            </a:r>
            <a:endParaRPr lang="he-IL" sz="1400" i="0" dirty="0">
              <a:solidFill>
                <a:schemeClr val="tx1"/>
              </a:solidFill>
              <a:effectLst/>
            </a:endParaRPr>
          </a:p>
          <a:p>
            <a:pPr algn="r" rtl="1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806810" y="423137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תיקון פידבק מ-</a:t>
            </a:r>
            <a:r>
              <a:rPr lang="en-US" sz="4800" baseline="30000" dirty="0"/>
              <a:t>Version 0</a:t>
            </a:r>
            <a:endParaRPr lang="he-IL" sz="4800" baseline="30000" dirty="0"/>
          </a:p>
        </p:txBody>
      </p:sp>
      <p:pic>
        <p:nvPicPr>
          <p:cNvPr id="53" name="תמונה 52">
            <a:extLst>
              <a:ext uri="{FF2B5EF4-FFF2-40B4-BE49-F238E27FC236}">
                <a16:creationId xmlns:a16="http://schemas.microsoft.com/office/drawing/2014/main" id="{1DCB7BD0-AA88-4C4B-9DCD-8A54EE24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70" y="4373217"/>
            <a:ext cx="1112630" cy="77028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06A1954-D0A9-4E19-9503-49B76463E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40" y="1041620"/>
            <a:ext cx="4889339" cy="38474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תיקוף תרשים ה-</a:t>
            </a:r>
            <a:r>
              <a:rPr lang="en-US" sz="4800" baseline="30000" dirty="0"/>
              <a:t>UML</a:t>
            </a:r>
            <a:endParaRPr lang="he-IL" sz="4800" baseline="30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2743200" y="583883"/>
            <a:ext cx="5351228" cy="745704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4800" baseline="30000" dirty="0"/>
              <a:t>תיקוף תרשים ארכיטקטורה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389612" y="273782"/>
            <a:ext cx="3196425" cy="745704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en-US" sz="4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Tracability</a:t>
            </a:r>
            <a:endParaRPr lang="he-IL" sz="4800" baseline="30000" dirty="0">
              <a:solidFill>
                <a:schemeClr val="tx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41A80519-A3BF-4159-BF52-490A80EB1C1D}"/>
              </a:ext>
            </a:extLst>
          </p:cNvPr>
          <p:cNvSpPr txBox="1">
            <a:spLocks/>
          </p:cNvSpPr>
          <p:nvPr/>
        </p:nvSpPr>
        <p:spPr>
          <a:xfrm>
            <a:off x="1987824" y="1202690"/>
            <a:ext cx="6510355" cy="3555668"/>
          </a:xfrm>
          <a:prstGeom prst="rect">
            <a:avLst/>
          </a:prstGeom>
        </p:spPr>
        <p:txBody>
          <a:bodyPr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ea typeface="Calibri" panose="020F0502020204030204" pitchFamily="34" charset="0"/>
                <a:cs typeface="Calibri" panose="020F0502020204030204" pitchFamily="34" charset="0"/>
              </a:rPr>
              <a:t>יצירת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he-IL" sz="1800" dirty="0">
                <a:ea typeface="Calibri" panose="020F0502020204030204" pitchFamily="34" charset="0"/>
                <a:cs typeface="Calibri" panose="020F0502020204030204" pitchFamily="34" charset="0"/>
              </a:rPr>
              <a:t> עבור כל דרישה. </a:t>
            </a:r>
          </a:p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פתחתנו ענפים בהתאם לשכבות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דרישות +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ענף טסטים. </a:t>
            </a:r>
          </a:p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כתיבת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לראות בפירוט את כל ה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שנעשו ואת תהליך העבודה. </a:t>
            </a:r>
          </a:p>
          <a:p>
            <a:pPr marL="342900" indent="-342900" algn="r" rtl="1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בסיום כל עדכון פתיחת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pull request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r" rtl="1">
              <a:lnSpc>
                <a:spcPct val="107000"/>
              </a:lnSpc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9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כותרת 1">
            <a:extLst>
              <a:ext uri="{FF2B5EF4-FFF2-40B4-BE49-F238E27FC236}">
                <a16:creationId xmlns:a16="http://schemas.microsoft.com/office/drawing/2014/main" id="{F5FD51C9-8B71-49F3-9BA3-316B297B9680}"/>
              </a:ext>
            </a:extLst>
          </p:cNvPr>
          <p:cNvSpPr txBox="1">
            <a:spLocks/>
          </p:cNvSpPr>
          <p:nvPr/>
        </p:nvSpPr>
        <p:spPr>
          <a:xfrm>
            <a:off x="389613" y="273782"/>
            <a:ext cx="1112630" cy="745704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</a:t>
            </a:r>
            <a:endParaRPr lang="he-IL" sz="4800" baseline="30000" dirty="0">
              <a:solidFill>
                <a:schemeClr val="tx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04EF9F0-68F6-4FD4-94C7-D2331D23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3217"/>
            <a:ext cx="1112630" cy="770283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41A80519-A3BF-4159-BF52-490A80EB1C1D}"/>
              </a:ext>
            </a:extLst>
          </p:cNvPr>
          <p:cNvSpPr txBox="1">
            <a:spLocks/>
          </p:cNvSpPr>
          <p:nvPr/>
        </p:nvSpPr>
        <p:spPr>
          <a:xfrm>
            <a:off x="1987824" y="1202690"/>
            <a:ext cx="6510355" cy="3555668"/>
          </a:xfrm>
          <a:prstGeom prst="rect">
            <a:avLst/>
          </a:prstGeom>
        </p:spPr>
        <p:txBody>
          <a:bodyPr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52732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‫הצגה על המסך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</vt:i4>
      </vt:variant>
    </vt:vector>
  </HeadingPairs>
  <TitlesOfParts>
    <vt:vector size="14" baseType="lpstr">
      <vt:lpstr>Proxima Nova Semibold</vt:lpstr>
      <vt:lpstr>Fira Sans Extra Condensed Medium</vt:lpstr>
      <vt:lpstr>Roboto</vt:lpstr>
      <vt:lpstr>Proxima Nova</vt:lpstr>
      <vt:lpstr>Arial</vt:lpstr>
      <vt:lpstr>Calibri</vt:lpstr>
      <vt:lpstr>E-Commerce Infographics by Slidesgo</vt:lpstr>
      <vt:lpstr>Slidesgo Final Pages</vt:lpstr>
      <vt:lpstr>E-Trade Report Version 1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E-Trade Project Mangment Tool</dc:title>
  <cp:lastModifiedBy>sahar kalifa</cp:lastModifiedBy>
  <cp:revision>6</cp:revision>
  <dcterms:modified xsi:type="dcterms:W3CDTF">2022-04-30T14:07:29Z</dcterms:modified>
</cp:coreProperties>
</file>