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Load &amp; Stress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E-trade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FA85B-94F8-C339-6944-FF5200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 שימוש</a:t>
            </a:r>
            <a:r>
              <a:rPr lang="en-US" dirty="0"/>
              <a:t> </a:t>
            </a:r>
            <a:r>
              <a:rPr lang="he-IL" dirty="0"/>
              <a:t>– הצגת התוצאות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939D-91AD-E9B2-C79D-50E8F3F4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49" y="1905635"/>
            <a:ext cx="6478452" cy="43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83A2A0-AF70-F2F4-B06D-4894D31A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מספר רב של משתמשים מחוברים בו זמנית, עבור בדיקות קיבול נקבע מספר </a:t>
            </a:r>
            <a:r>
              <a:rPr lang="he-IL" sz="2000" dirty="0" err="1"/>
              <a:t>מסויים</a:t>
            </a:r>
            <a:r>
              <a:rPr lang="he-IL" sz="2000" dirty="0"/>
              <a:t> של משתמשים ועבור בדיקות עומס נעלה את המספר עד שהמערכת תקרוס / תתקע</a:t>
            </a:r>
          </a:p>
          <a:p>
            <a:pPr algn="r" rtl="1"/>
            <a:r>
              <a:rPr lang="he-IL" sz="2000" dirty="0"/>
              <a:t> הוספה של מספר רב של מוצרים לחנות למספר רב של חנויות, כאשר עבור בדיקות העומס נמשיך להוסיף עד שהחיבור ל</a:t>
            </a:r>
            <a:r>
              <a:rPr lang="en-US" sz="2000" dirty="0"/>
              <a:t>DB</a:t>
            </a:r>
            <a:r>
              <a:rPr lang="he-IL" sz="2000" dirty="0"/>
              <a:t> יפגע</a:t>
            </a:r>
          </a:p>
          <a:p>
            <a:pPr algn="r" rtl="1"/>
            <a:r>
              <a:rPr lang="he-IL" sz="2000" dirty="0"/>
              <a:t>מספר רב של ניסיונות התחברות, עבור בדיקות עומס נגביר את קצב שליחת ההודעות לשרת</a:t>
            </a:r>
          </a:p>
          <a:p>
            <a:pPr algn="r" rtl="1"/>
            <a:r>
              <a:rPr lang="he-IL" sz="2000" dirty="0"/>
              <a:t>נעמיס על המערכת באמצעות ניסיונות רכישה עם פרטים לא תקינים עד שהיא תקרוס ולאחר מכן נוודא כי לא בוצעה רכישה במערכת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FA85B-94F8-C339-6944-FF5200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תרחישי בדיקה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023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13187-D2E2-6383-85C7-88A19F20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vs Stress Testing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A1564-B001-AE02-2BA0-663B7CB78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testing: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E078-84BF-7DC3-6327-95E783C4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3680619"/>
            <a:ext cx="4663440" cy="3163825"/>
          </a:xfrm>
        </p:spPr>
        <p:txBody>
          <a:bodyPr/>
          <a:lstStyle/>
          <a:p>
            <a:pPr algn="r" rtl="1"/>
            <a:r>
              <a:rPr lang="he-IL" dirty="0"/>
              <a:t>הרצת המערכת מתבצעת תחת עומס קבוע מראש</a:t>
            </a:r>
          </a:p>
          <a:p>
            <a:pPr algn="r" rtl="1"/>
            <a:r>
              <a:rPr lang="he-IL" dirty="0"/>
              <a:t>בודק את התנהלות המערכת כאשר העומס הינו העומס הצפוי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2D05CA-CCD9-53F2-D2AE-2BDA0600D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Stress testing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BCF87-FDE2-8E99-116F-2FEFD2F38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3680619"/>
            <a:ext cx="4663440" cy="3164509"/>
          </a:xfrm>
        </p:spPr>
        <p:txBody>
          <a:bodyPr/>
          <a:lstStyle/>
          <a:p>
            <a:pPr algn="r" rtl="1"/>
            <a:r>
              <a:rPr lang="he-IL" dirty="0"/>
              <a:t>הרצת המערכת תתבצע בעומס המקסימלי שהיא יכולה לעמוד בו</a:t>
            </a:r>
          </a:p>
          <a:p>
            <a:pPr algn="r" rtl="1"/>
            <a:r>
              <a:rPr lang="he-IL" dirty="0"/>
              <a:t>בודק את התנהגות המערכת תחת עומס קיצוני</a:t>
            </a:r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14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C4CC31-2EEB-8D36-A4D6-EF042FCF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קיבול ועומס - הבעיה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83A2A0-AF70-F2F4-B06D-4894D31A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2503"/>
            <a:ext cx="10058400" cy="384962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3200" dirty="0"/>
              <a:t>קיבול (</a:t>
            </a:r>
            <a:r>
              <a:rPr lang="en-US" sz="3200" dirty="0"/>
              <a:t>Load</a:t>
            </a:r>
            <a:r>
              <a:rPr lang="he-IL" sz="3200" dirty="0"/>
              <a:t>):</a:t>
            </a:r>
          </a:p>
          <a:p>
            <a:pPr marL="0" indent="0" algn="r" rtl="1">
              <a:buNone/>
            </a:pPr>
            <a:r>
              <a:rPr lang="he-IL" sz="2000" dirty="0"/>
              <a:t>	- המערכת </a:t>
            </a:r>
            <a:r>
              <a:rPr lang="en-US" sz="2000" dirty="0"/>
              <a:t>E-trade</a:t>
            </a:r>
            <a:r>
              <a:rPr lang="he-IL" sz="2000" dirty="0"/>
              <a:t> מיעודת לשימוש נרחב וצפוי כי יהיה עומס על המערכת</a:t>
            </a:r>
          </a:p>
          <a:p>
            <a:pPr marL="0" indent="0" algn="r" rtl="1">
              <a:buNone/>
            </a:pPr>
            <a:r>
              <a:rPr lang="he-IL" sz="2000" dirty="0"/>
              <a:t>	- עומס על המערכת עלול לגרום לביצועים גרועים ואף לתקלות</a:t>
            </a:r>
          </a:p>
          <a:p>
            <a:pPr marL="0" indent="0" algn="r" rtl="1">
              <a:buNone/>
            </a:pPr>
            <a:r>
              <a:rPr lang="he-IL" sz="2000" dirty="0"/>
              <a:t>	- נרצה לבדוק האם המערכת עומדת בביצועים שאנו מצפים ממנה אותם לא נוכל לבדוק 	באמצעות הבדיקות הרגילות שלנו</a:t>
            </a:r>
          </a:p>
          <a:p>
            <a:pPr marL="0" indent="0" algn="r" rtl="1">
              <a:buNone/>
            </a:pPr>
            <a:r>
              <a:rPr lang="he-IL" sz="2000" dirty="0"/>
              <a:t>	- נבדוק זאת באמצעות </a:t>
            </a:r>
            <a:r>
              <a:rPr lang="en-US" sz="2000" dirty="0"/>
              <a:t>Load Testing</a:t>
            </a:r>
            <a:r>
              <a:rPr lang="he-IL" sz="2000" dirty="0"/>
              <a:t>!!!</a:t>
            </a:r>
            <a:endParaRPr lang="en-US" sz="2000" dirty="0"/>
          </a:p>
          <a:p>
            <a:pPr marL="0" indent="0" algn="r" rtl="1">
              <a:buNone/>
            </a:pPr>
            <a:r>
              <a:rPr lang="en-US" sz="2000" dirty="0"/>
              <a:t>	-</a:t>
            </a:r>
            <a:r>
              <a:rPr lang="he-IL" sz="2000" dirty="0"/>
              <a:t> באמצעות בדיקות קיבול נוכל לקבל מידע על ביצועי המערכת תחת העומס הצפוי כגון:</a:t>
            </a:r>
          </a:p>
          <a:p>
            <a:pPr marL="0" indent="0" algn="r" rtl="1">
              <a:buNone/>
            </a:pPr>
            <a:r>
              <a:rPr lang="he-IL" sz="2000" dirty="0"/>
              <a:t>	כמה זמן לוקח לעמוד לעלות, אילו שגיאות קרו ותחת איזה עומס, כמות המידע הממוצע העובר 	ברשת</a:t>
            </a:r>
          </a:p>
        </p:txBody>
      </p:sp>
    </p:spTree>
    <p:extLst>
      <p:ext uri="{BB962C8B-B14F-4D97-AF65-F5344CB8AC3E}">
        <p14:creationId xmlns:p14="http://schemas.microsoft.com/office/powerpoint/2010/main" val="324561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C4CC31-2EEB-8D36-A4D6-EF042FCF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קיבול ועומס - הבעיה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83A2A0-AF70-F2F4-B06D-4894D31A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2401"/>
            <a:ext cx="10058400" cy="4306558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3200" dirty="0"/>
              <a:t>עומס (</a:t>
            </a:r>
            <a:r>
              <a:rPr lang="en-US" sz="3200" dirty="0"/>
              <a:t>Stress</a:t>
            </a:r>
            <a:r>
              <a:rPr lang="he-IL" sz="3200" dirty="0"/>
              <a:t>):</a:t>
            </a:r>
          </a:p>
          <a:p>
            <a:pPr marL="0" indent="0" algn="r" rtl="1">
              <a:buNone/>
            </a:pPr>
            <a:r>
              <a:rPr lang="he-IL" sz="2000" dirty="0"/>
              <a:t>	- כרגע אנו לא יודעים את גבולות הביצועים של המערכת</a:t>
            </a:r>
          </a:p>
          <a:p>
            <a:pPr marL="0" indent="0" algn="r" rtl="1">
              <a:buNone/>
            </a:pPr>
            <a:r>
              <a:rPr lang="he-IL" sz="2000" dirty="0"/>
              <a:t>	- נרצה לדעת את הגבולות על מנת לדעת כיצד להתמודד עם בעיות לא צפויות</a:t>
            </a:r>
          </a:p>
          <a:p>
            <a:pPr marL="0" indent="0" algn="r" rtl="1">
              <a:buNone/>
            </a:pPr>
            <a:r>
              <a:rPr lang="he-IL" sz="2000" dirty="0"/>
              <a:t>	- נרצה לבדוק האם המערכת תתנהג בצורה לא צפויה, לדוגמא, תחת מתקפה – כך נוכל 	להיערך יותר טוב</a:t>
            </a:r>
          </a:p>
          <a:p>
            <a:pPr marL="0" indent="0" algn="r" rtl="1">
              <a:buNone/>
            </a:pPr>
            <a:r>
              <a:rPr lang="he-IL" sz="2000" dirty="0"/>
              <a:t>	- לכן נצטרך לדמות עומס רב על המערכת ולעקוב אחר ההתנהגות שלה</a:t>
            </a:r>
          </a:p>
          <a:p>
            <a:pPr marL="0" indent="0" algn="r" rtl="1">
              <a:buNone/>
            </a:pPr>
            <a:r>
              <a:rPr lang="he-IL" sz="2000" dirty="0"/>
              <a:t>	- נבדוק זאת באמצעות </a:t>
            </a:r>
            <a:r>
              <a:rPr lang="en-US" sz="2000" dirty="0"/>
              <a:t>Stress Testing</a:t>
            </a:r>
            <a:r>
              <a:rPr lang="he-IL" sz="2000" dirty="0"/>
              <a:t>!!!</a:t>
            </a:r>
          </a:p>
          <a:p>
            <a:pPr marL="0" indent="0" algn="r" rtl="1">
              <a:buNone/>
            </a:pPr>
            <a:r>
              <a:rPr lang="he-IL" sz="2000" dirty="0"/>
              <a:t>	- באמצעות בדיקות קיבול נוכל לקבל מידע על ביצועי המערכת תחת עומס קיצוני כגון:</a:t>
            </a:r>
          </a:p>
          <a:p>
            <a:pPr marL="0" indent="0" algn="r" rtl="1">
              <a:buNone/>
            </a:pPr>
            <a:r>
              <a:rPr lang="he-IL" sz="2000" dirty="0"/>
              <a:t>	- מספר המשתמשים המקסימלי שיכולים להיות מחוברים, הנקודה שבה המערכת נופלת, 	האם המערכת יודעת להתאושש מקריסה </a:t>
            </a:r>
          </a:p>
          <a:p>
            <a:pPr marL="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2127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83A2A0-AF70-F2F4-B06D-4894D31A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הבדיקות הנוכחיות שקיימות לא מאפשרים לדמות מערכת </a:t>
            </a:r>
            <a:r>
              <a:rPr lang="he-IL" sz="2400" dirty="0" err="1"/>
              <a:t>הפעולת</a:t>
            </a:r>
            <a:r>
              <a:rPr lang="he-IL" sz="2400" dirty="0"/>
              <a:t> לזמן ממושך תחת עומס ולעקוב אחר הביצועים</a:t>
            </a:r>
          </a:p>
          <a:p>
            <a:pPr algn="r" rtl="1"/>
            <a:r>
              <a:rPr lang="he-IL" sz="2400" dirty="0"/>
              <a:t>לא ניתן לקבל מידע ייעודי מהבדיקות הקיימות אלא נוכל רק לדעת האם עבר או נכשל הטסט</a:t>
            </a:r>
          </a:p>
          <a:p>
            <a:pPr algn="r" rtl="1"/>
            <a:r>
              <a:rPr lang="he-IL" sz="2400" dirty="0"/>
              <a:t>לא ניתן לאתר נקודות תורפה של המערכת ולדמות תקיפה או עומס קיצוני באמצעותם</a:t>
            </a:r>
          </a:p>
          <a:p>
            <a:pPr algn="r" rtl="1"/>
            <a:r>
              <a:rPr lang="he-IL" sz="2400" dirty="0"/>
              <a:t>הבדיקות הנוכחיות מסתכלות בכל פעם על חלק קטן מהקוד ואנו רוצים לבדוק כיצד המערכת כולה פעולת תחת עומס או עומס קיצוני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FA85B-94F8-C339-6944-FF5200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מגבלות בדיקות הקבלה והיחידה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78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FA85B-94F8-C339-6944-FF5200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הכלי שבו נבצע את הבדיקות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AE273-0110-442A-347E-C9CB28DA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56" y="2692858"/>
            <a:ext cx="7572478" cy="26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9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FA85B-94F8-C339-6944-FF5200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הכלי שבו נבצע את הבדיקות</a:t>
            </a:r>
            <a:endParaRPr lang="en-I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C7C518-ED64-C575-FEAD-D94D9969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 err="1"/>
              <a:t>Jmeter</a:t>
            </a:r>
            <a:r>
              <a:rPr lang="he-IL" sz="2400" dirty="0"/>
              <a:t> מאפשר לנו בצורה נוחה לדמות עומס רב על המערכת לפי הגדרות שאנו נגדיר</a:t>
            </a:r>
          </a:p>
          <a:p>
            <a:pPr algn="r" rtl="1"/>
            <a:endParaRPr lang="he-IL" sz="2400" dirty="0"/>
          </a:p>
          <a:p>
            <a:pPr algn="r" rtl="1"/>
            <a:r>
              <a:rPr lang="en-US" sz="2400" dirty="0" err="1"/>
              <a:t>Jmeter</a:t>
            </a:r>
            <a:r>
              <a:rPr lang="he-IL" sz="2400" dirty="0"/>
              <a:t> מורכב מ</a:t>
            </a:r>
            <a:r>
              <a:rPr lang="en-US" sz="2400" dirty="0" err="1"/>
              <a:t>gui</a:t>
            </a:r>
            <a:r>
              <a:rPr lang="he-IL" sz="2400" dirty="0"/>
              <a:t> משלו המאפשר אינטגרציה למערכת הקיימת שלו והגדרה של הבדיקות כרצוננו</a:t>
            </a:r>
          </a:p>
          <a:p>
            <a:pPr marL="0" indent="0" algn="r" rtl="1">
              <a:buNone/>
            </a:pPr>
            <a:endParaRPr lang="he-IL" sz="2400" dirty="0"/>
          </a:p>
          <a:p>
            <a:pPr algn="r" rtl="1"/>
            <a:r>
              <a:rPr lang="he-IL" sz="2400" dirty="0"/>
              <a:t>בנוסף </a:t>
            </a:r>
            <a:r>
              <a:rPr lang="en-US" sz="2400" dirty="0" err="1"/>
              <a:t>Jmeter</a:t>
            </a:r>
            <a:r>
              <a:rPr lang="he-IL" sz="2400" dirty="0"/>
              <a:t> מציג לנו בצורה נוחה את ביצועי המערכת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02606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FA85B-94F8-C339-6944-FF5200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 שימוש</a:t>
            </a:r>
            <a:r>
              <a:rPr lang="en-US" dirty="0"/>
              <a:t> </a:t>
            </a:r>
            <a:r>
              <a:rPr lang="he-IL" dirty="0"/>
              <a:t>- </a:t>
            </a:r>
            <a:r>
              <a:rPr lang="en-US" dirty="0"/>
              <a:t>GUI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88CFF-9CB9-CFD2-3B2E-FBF06C56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19" y="1846040"/>
            <a:ext cx="7840298" cy="43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6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FA85B-94F8-C339-6944-FF5200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 שימוש</a:t>
            </a:r>
            <a:r>
              <a:rPr lang="en-US" dirty="0"/>
              <a:t> </a:t>
            </a:r>
            <a:r>
              <a:rPr lang="he-IL" dirty="0"/>
              <a:t>– הצגת התוצאות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5A9A9-A004-E067-69A1-5CF9734E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57" y="2014194"/>
            <a:ext cx="8327901" cy="40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{C3C51953-FF25-4DD0-9E95-9C2DEDAC72DE}tf78438558_win32</Template>
  <TotalTime>90</TotalTime>
  <Words>476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Load &amp; Stress testing</vt:lpstr>
      <vt:lpstr>Load Testing vs Stress Testing</vt:lpstr>
      <vt:lpstr>קיבול ועומס - הבעיה</vt:lpstr>
      <vt:lpstr>קיבול ועומס - הבעיה</vt:lpstr>
      <vt:lpstr>מגבלות בדיקות הקבלה והיחידה</vt:lpstr>
      <vt:lpstr>הכלי שבו נבצע את הבדיקות</vt:lpstr>
      <vt:lpstr>הכלי שבו נבצע את הבדיקות</vt:lpstr>
      <vt:lpstr>דוגמאות שימוש - GUI</vt:lpstr>
      <vt:lpstr>דוגמאות שימוש – הצגת התוצאות</vt:lpstr>
      <vt:lpstr>דוגמאות שימוש – הצגת התוצאות</vt:lpstr>
      <vt:lpstr>תרחישי בדיקה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&amp; Stress testing</dc:title>
  <dc:creator>aviehu yudilevitch</dc:creator>
  <cp:lastModifiedBy>aviehu yudilevitch</cp:lastModifiedBy>
  <cp:revision>8</cp:revision>
  <dcterms:created xsi:type="dcterms:W3CDTF">2022-06-11T18:18:45Z</dcterms:created>
  <dcterms:modified xsi:type="dcterms:W3CDTF">2022-06-11T19:49:28Z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