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33F364-06D6-1191-D987-AC46BC75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0119AE-D9F0-7943-F65A-31795ECC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3CD536-CADB-B0C8-AA30-59C0646E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854DAB-343D-1540-7F91-D0435777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F29F73-7DF6-87FC-FE0D-EB0A142E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7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02FF4C-7912-CABC-651B-E2B0036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F3A8DC-257C-90A7-3B8B-596AC969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01C5A3-A31B-C206-284D-9989AD1B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DC510C-7587-2DFC-7FE2-A196B932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8D63AA-DE82-236B-DEF3-4F70413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0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3132FD0-560B-EE63-C7A4-629039938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E94EBB-419A-87B1-CE48-F16ED513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2D86D0-39E6-12D7-2E0C-58AEA49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F0D48-B337-42B4-CBF5-52ACB7C6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C6F6D6-D7FE-282A-331F-849F3231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6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C235D-6AC2-5516-FF48-74CE52DE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578550-F57D-A254-F01C-209FF8BA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326056-F138-775D-1CDD-6CBD14A7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11EFD3-39D2-C4DD-FB9D-7A7345D1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38B127-3FD7-089F-935E-E33DA656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0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7246AF-64C3-6C90-D7A1-0F65FC1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5DD983-FCE2-B07C-8D2B-0DAD86423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12757-91D5-0C13-4384-88FD0077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0EA31A-8BCA-B5C9-6179-A75744EC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5F572C-02F1-CB65-823B-4168235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1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3CE9C-26E0-8865-CFDF-61A3FA3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88F188-B138-5AA6-9215-D93303A3D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181D4-D2BF-0F41-B60A-F4492A44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C0DCA9-D1D0-8106-266E-67B9E48B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B63435-1AEF-86F7-380E-7AE56DA5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D6606C-A777-3804-3EE6-B9A792BD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14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B1CA10-6810-D5B2-6072-51ABDEA7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87B9A4-F60D-5406-31DC-EC1DDABE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B100EE7-3D26-0414-4E84-A2950EB6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1E68751-FB1D-BBD5-5D5A-6F7E06EF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86B90A1-9D42-3B29-B5CD-592E27B4E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5A8352-244A-9FFA-8A95-D1F86821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4B57CE-C36E-5305-6C09-76F69E7A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CB2766-DA42-BFBA-F76A-C695AF5A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0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FEC587-E5D0-7E6C-86E4-040E2085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30D0F90-6C9D-FE1E-1D71-E2D1E349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92594F-9663-5D61-9C24-B629858E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1BC4D07-6D71-0800-0616-625BD3FC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83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FB81A4A-E534-3DE4-7BD9-E45BB97D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E04AF4E-3A0D-E4FF-415A-45126666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0033BD-A5A9-FA14-B8DF-53010EB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6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4F08BE-A356-F0DD-442B-7254FBCD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289E43-7742-B4B3-E797-964937E9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4655EB-1980-64BC-59BB-83C90003E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FB3E1D-7CC9-62A7-BEDA-9E4252A4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EC7D50-608D-7E75-572A-C6A5F2DC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A7FF61-AFCC-18FF-B987-CAA9AD5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3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2764F1-8B84-CD19-3BB6-C776B1A9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8226F70-00CE-122E-6650-80FC99723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36429D-6D0D-4591-9951-D1E215DE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BE0286-8389-EC62-CA30-B16BDF4A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BFFF8F-C2CF-54FD-73E0-1446E3A8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52ED39-6495-A18F-4A42-D04D38B9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3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3A49260-81F6-B246-C031-6DD020D1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BC25CB-4376-70AF-3273-B85A2E2D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CE1C48-04DC-3E0A-3A1C-879FB1EC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34EA-A0DB-4661-8C19-7F7D369C48E0}" type="datetimeFigureOut">
              <a:rPr lang="he-IL" smtClean="0"/>
              <a:t>ט"ו/חשון/תשפ"ג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50EDF4-FD86-BF96-3EE6-367772AA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F314B2-5E6B-988F-1701-A9DD20E8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02A0-4D0A-45D1-AD95-4DFBD031F5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BB5DAD3-337B-A31C-A817-6DD3F9C2396F}"/>
              </a:ext>
            </a:extLst>
          </p:cNvPr>
          <p:cNvSpPr txBox="1"/>
          <p:nvPr/>
        </p:nvSpPr>
        <p:spPr>
          <a:xfrm>
            <a:off x="6911788" y="320951"/>
            <a:ext cx="467061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עמוד כניסה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2FFB596-5B24-5958-01D8-A475640A5603}"/>
              </a:ext>
            </a:extLst>
          </p:cNvPr>
          <p:cNvSpPr txBox="1"/>
          <p:nvPr/>
        </p:nvSpPr>
        <p:spPr>
          <a:xfrm>
            <a:off x="10058400" y="2554941"/>
            <a:ext cx="1523999" cy="36755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E69D935-B84B-3945-E5B7-F9C2125A9256}"/>
              </a:ext>
            </a:extLst>
          </p:cNvPr>
          <p:cNvSpPr txBox="1"/>
          <p:nvPr/>
        </p:nvSpPr>
        <p:spPr>
          <a:xfrm>
            <a:off x="10139082" y="3074894"/>
            <a:ext cx="1523999" cy="36755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סיסמא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6E831A9-723A-9D95-ACED-3BA496F612FA}"/>
              </a:ext>
            </a:extLst>
          </p:cNvPr>
          <p:cNvSpPr/>
          <p:nvPr/>
        </p:nvSpPr>
        <p:spPr>
          <a:xfrm>
            <a:off x="8830235" y="2662518"/>
            <a:ext cx="1228165" cy="18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EC1E7D-09B0-4E09-C8B0-AB86EE1C6B2E}"/>
              </a:ext>
            </a:extLst>
          </p:cNvPr>
          <p:cNvSpPr/>
          <p:nvPr/>
        </p:nvSpPr>
        <p:spPr>
          <a:xfrm>
            <a:off x="8830234" y="3164541"/>
            <a:ext cx="1228165" cy="188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92164D8-6BCC-60C0-42CD-CB797BBD26BC}"/>
              </a:ext>
            </a:extLst>
          </p:cNvPr>
          <p:cNvSpPr txBox="1"/>
          <p:nvPr/>
        </p:nvSpPr>
        <p:spPr>
          <a:xfrm>
            <a:off x="2142565" y="1577788"/>
            <a:ext cx="402515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r>
              <a:rPr lang="he-IL" dirty="0"/>
              <a:t>לוגו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9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C7DFE90-ED17-EEA5-100A-B806472A6485}"/>
              </a:ext>
            </a:extLst>
          </p:cNvPr>
          <p:cNvSpPr txBox="1"/>
          <p:nvPr/>
        </p:nvSpPr>
        <p:spPr>
          <a:xfrm>
            <a:off x="8417859" y="1066800"/>
            <a:ext cx="29045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פתיחת השאלה חדשה</a:t>
            </a:r>
          </a:p>
          <a:p>
            <a:r>
              <a:rPr lang="he-IL" sz="3600" dirty="0">
                <a:hlinkClick r:id="rId2" action="ppaction://hlinksldjump"/>
              </a:rPr>
              <a:t>                     </a:t>
            </a:r>
            <a:endParaRPr lang="he-IL" sz="3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446B46-517A-9289-B9A9-E1571455BC0E}"/>
              </a:ext>
            </a:extLst>
          </p:cNvPr>
          <p:cNvSpPr txBox="1"/>
          <p:nvPr/>
        </p:nvSpPr>
        <p:spPr>
          <a:xfrm>
            <a:off x="5862917" y="1062266"/>
            <a:ext cx="224117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חיפוש מוצר</a:t>
            </a:r>
          </a:p>
          <a:p>
            <a:endParaRPr lang="he-IL" dirty="0"/>
          </a:p>
          <a:p>
            <a:r>
              <a:rPr lang="he-IL" sz="1800" dirty="0">
                <a:hlinkClick r:id="rId2" action="ppaction://hlinksldjump"/>
              </a:rPr>
              <a:t>  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4F9CE20-252B-F76B-851D-18C76A6E42CD}"/>
              </a:ext>
            </a:extLst>
          </p:cNvPr>
          <p:cNvSpPr txBox="1"/>
          <p:nvPr/>
        </p:nvSpPr>
        <p:spPr>
          <a:xfrm>
            <a:off x="1703294" y="1062266"/>
            <a:ext cx="2241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הוספה / הסרת מוצר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F0067C0-CCF0-32A8-5976-BD0C58F8CF6F}"/>
              </a:ext>
            </a:extLst>
          </p:cNvPr>
          <p:cNvSpPr txBox="1"/>
          <p:nvPr/>
        </p:nvSpPr>
        <p:spPr>
          <a:xfrm>
            <a:off x="9081247" y="3218330"/>
            <a:ext cx="224117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חיפוש לקוח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3315E5A-4121-F78E-DFBB-9474969C3D5D}"/>
              </a:ext>
            </a:extLst>
          </p:cNvPr>
          <p:cNvSpPr txBox="1"/>
          <p:nvPr/>
        </p:nvSpPr>
        <p:spPr>
          <a:xfrm>
            <a:off x="5862916" y="3218329"/>
            <a:ext cx="2241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דוח קיימות מוצרים במלאי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560092C-ABBF-61FA-4273-8E13842B20D9}"/>
              </a:ext>
            </a:extLst>
          </p:cNvPr>
          <p:cNvSpPr txBox="1"/>
          <p:nvPr/>
        </p:nvSpPr>
        <p:spPr>
          <a:xfrm>
            <a:off x="1703294" y="3218329"/>
            <a:ext cx="2241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/>
              <a:t>דוח מאזן השאלות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839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A8E59E6-99EA-2CF4-B8B2-162ACDB88F1D}"/>
              </a:ext>
            </a:extLst>
          </p:cNvPr>
          <p:cNvSpPr txBox="1"/>
          <p:nvPr/>
        </p:nvSpPr>
        <p:spPr>
          <a:xfrm>
            <a:off x="8884024" y="537882"/>
            <a:ext cx="253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פתיחת השאלה חדשה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8D44D5-B913-A7AC-A959-BC4944C41408}"/>
              </a:ext>
            </a:extLst>
          </p:cNvPr>
          <p:cNvSpPr txBox="1"/>
          <p:nvPr/>
        </p:nvSpPr>
        <p:spPr>
          <a:xfrm>
            <a:off x="9036422" y="1533854"/>
            <a:ext cx="253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הלקוח : _________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0ED662D-574B-7B70-B5F4-A34F7B02052D}"/>
              </a:ext>
            </a:extLst>
          </p:cNvPr>
          <p:cNvSpPr txBox="1"/>
          <p:nvPr/>
        </p:nvSpPr>
        <p:spPr>
          <a:xfrm>
            <a:off x="9036422" y="5707843"/>
            <a:ext cx="253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העובד : _________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76EBCA2-BE2A-9052-BC90-33364DFA62D0}"/>
              </a:ext>
            </a:extLst>
          </p:cNvPr>
          <p:cNvSpPr txBox="1"/>
          <p:nvPr/>
        </p:nvSpPr>
        <p:spPr>
          <a:xfrm>
            <a:off x="9161929" y="2160493"/>
            <a:ext cx="24115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מס' ת.ז : __________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840A3A2-64FE-5585-0792-B0458733D62D}"/>
              </a:ext>
            </a:extLst>
          </p:cNvPr>
          <p:cNvSpPr txBox="1"/>
          <p:nvPr/>
        </p:nvSpPr>
        <p:spPr>
          <a:xfrm>
            <a:off x="8955742" y="3493565"/>
            <a:ext cx="26176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תאריך השאלה : _______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7FA4FC3-2A07-45E0-66A0-C2B78EE3ADFE}"/>
              </a:ext>
            </a:extLst>
          </p:cNvPr>
          <p:cNvSpPr txBox="1"/>
          <p:nvPr/>
        </p:nvSpPr>
        <p:spPr>
          <a:xfrm>
            <a:off x="9036423" y="2762016"/>
            <a:ext cx="25370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מק"ט המוצר : ________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AAB7279-6A9F-6777-D5C0-56A07F4ABC68}"/>
              </a:ext>
            </a:extLst>
          </p:cNvPr>
          <p:cNvSpPr txBox="1"/>
          <p:nvPr/>
        </p:nvSpPr>
        <p:spPr>
          <a:xfrm>
            <a:off x="9377082" y="4906357"/>
            <a:ext cx="21963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אמצעי תשלום פיקדון 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2A5E28C-5EAF-7626-6867-B3E84F4EA1B5}"/>
              </a:ext>
            </a:extLst>
          </p:cNvPr>
          <p:cNvSpPr txBox="1"/>
          <p:nvPr/>
        </p:nvSpPr>
        <p:spPr>
          <a:xfrm>
            <a:off x="9036422" y="4199961"/>
            <a:ext cx="2537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תאריך החזרה : _______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3F33504-A34D-3ACF-043F-7E3192C00C6E}"/>
              </a:ext>
            </a:extLst>
          </p:cNvPr>
          <p:cNvSpPr txBox="1"/>
          <p:nvPr/>
        </p:nvSpPr>
        <p:spPr>
          <a:xfrm>
            <a:off x="5459507" y="4906357"/>
            <a:ext cx="17481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סכום : _______</a:t>
            </a:r>
          </a:p>
        </p:txBody>
      </p:sp>
    </p:spTree>
    <p:extLst>
      <p:ext uri="{BB962C8B-B14F-4D97-AF65-F5344CB8AC3E}">
        <p14:creationId xmlns:p14="http://schemas.microsoft.com/office/powerpoint/2010/main" val="25683775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7217</TotalTime>
  <Words>63</Words>
  <Application>Microsoft Office PowerPoint</Application>
  <PresentationFormat>מסך רחב</PresentationFormat>
  <Paragraphs>34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aviel yakov</dc:creator>
  <cp:lastModifiedBy>aviel yakov</cp:lastModifiedBy>
  <cp:revision>1</cp:revision>
  <dcterms:created xsi:type="dcterms:W3CDTF">2022-11-09T06:11:56Z</dcterms:created>
  <dcterms:modified xsi:type="dcterms:W3CDTF">2022-11-14T06:29:49Z</dcterms:modified>
</cp:coreProperties>
</file>