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DF1F-8F13-9E4E-B6F3-34B1C4082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EDDBA-9457-5842-A872-1655AF6EB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6843F-CA9B-5B44-B7EB-6A50D27F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10BE-1AAF-2A41-B073-8913FB22591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1D348-01B8-3A49-A533-57281B35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6913-604A-E046-B89B-29B50701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F2E8-A136-6E4B-9573-FD0121A5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A9C6-6DF3-CD4C-8925-123BA910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81386-6DD7-3C46-A11F-7549AA74E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8A344-24EE-D047-AB25-A9065083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10BE-1AAF-2A41-B073-8913FB22591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A54F-452E-464B-90F2-2BAAF5F6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14FE0-3726-244B-ABAB-36F26512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F2E8-A136-6E4B-9573-FD0121A5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0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CE32D-9FD5-3346-8B7D-467C2D55D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8A711-7A30-8F42-898A-FC3FC215F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CE9B-6ADB-0D40-8E2D-3EE30781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10BE-1AAF-2A41-B073-8913FB22591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78834-7153-5C4E-B520-291105E7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6AFC8-96E1-8B49-BCAF-9FD30D46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F2E8-A136-6E4B-9573-FD0121A5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2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F7E5-1FF4-2E4D-9E9E-CA5A4FF7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348E-E61A-E24E-8988-43E386F79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D3C3-B772-844D-8013-DE796C05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10BE-1AAF-2A41-B073-8913FB22591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82C6-D753-724C-A7B2-2AF1E298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D4999-BB15-7244-85BF-B502E492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F2E8-A136-6E4B-9573-FD0121A5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6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2A90-BA49-644F-BB87-A2A25D73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D2C0C-D45E-6F4B-A214-E680ACB3E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28F5F-C6B4-7C49-8995-8422B880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10BE-1AAF-2A41-B073-8913FB22591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5B12-B1A0-A742-BD89-B5EBE49D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65EAC-D7E3-874C-9CED-0E09B464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F2E8-A136-6E4B-9573-FD0121A5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A08B-A2BA-9048-94B7-365D088B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CF5A-409F-8349-B75F-5D3D73D13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4FADD-2402-B244-A54E-B70A5A57A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F2A9F-4CC1-4A40-880D-1D126F2C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10BE-1AAF-2A41-B073-8913FB22591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0401D-848B-4B43-ACC3-50579328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2FBD4-BD35-084A-A14C-A235242C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F2E8-A136-6E4B-9573-FD0121A5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6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C6AC-5957-B24E-9E8D-A41A4535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3A5ED-4C09-2C43-8ABB-B83883EBA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44D78-0664-5849-9853-D0946C3BF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5E0D9-A6AE-DA43-A4AA-CD99FD69D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047DD-DFB5-944F-8A86-DBDDE024F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0A602-DF93-474E-8269-512089BA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10BE-1AAF-2A41-B073-8913FB22591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84A5E-48F3-EB43-A117-29D6EB56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FDE39-843F-DF45-9D0B-6DDD306C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F2E8-A136-6E4B-9573-FD0121A5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2ECE-8F58-D946-A1C6-2387229A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3C817-8280-BD43-8360-55702A7E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10BE-1AAF-2A41-B073-8913FB22591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293FB-A577-8640-9796-3B92993B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D162D-2137-4146-A1D2-6E62B887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F2E8-A136-6E4B-9573-FD0121A5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4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9848C-BDEB-5D42-9C27-72337EBA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10BE-1AAF-2A41-B073-8913FB22591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49BD2-2D46-314A-B4D9-696AD24D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E08E8-206B-2248-92E2-1D26DDAF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F2E8-A136-6E4B-9573-FD0121A5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5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95B2-D725-1640-9473-96B7B1DB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A8E3-9CF1-CE45-AFDA-C69B0D14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74BB5-B0A3-E849-9062-5C3439456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756F6-1B39-BF46-9987-CBAF8009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10BE-1AAF-2A41-B073-8913FB22591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3C646-B378-A847-90C2-8B815B64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E3884-26BB-D648-801F-1BB33325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F2E8-A136-6E4B-9573-FD0121A5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4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91ED-4D4D-1945-A763-0306B23C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B5F90-6398-4242-B950-D54D7A41E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3CFE8-A002-D548-A999-F60FBD023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132F-25F2-5A45-AEA4-0E22B319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10BE-1AAF-2A41-B073-8913FB22591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3C627-2D41-4E45-A606-52989ABB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F2F28-A525-FB40-971E-92A3EE7F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F2E8-A136-6E4B-9573-FD0121A5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2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02535-625B-1546-8F55-2D051364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62FEC-0D54-1B41-9DE4-2BD98304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E947F-6C4A-474C-8B8D-28A0E8611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310BE-1AAF-2A41-B073-8913FB22591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7DCAC-6179-1E40-A195-39FD3B87C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10F86-3D7F-AF45-82BF-3DB27583E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BF2E8-A136-6E4B-9573-FD0121A5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2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2B464-1E63-404E-80EA-18D1C79358BB}"/>
              </a:ext>
            </a:extLst>
          </p:cNvPr>
          <p:cNvSpPr txBox="1"/>
          <p:nvPr/>
        </p:nvSpPr>
        <p:spPr>
          <a:xfrm>
            <a:off x="1034368" y="2138353"/>
            <a:ext cx="1325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ג-ד-ל</a:t>
            </a: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0644F-9FE2-C348-9D27-899FB6A329B6}"/>
              </a:ext>
            </a:extLst>
          </p:cNvPr>
          <p:cNvSpPr txBox="1"/>
          <p:nvPr/>
        </p:nvSpPr>
        <p:spPr>
          <a:xfrm>
            <a:off x="0" y="2164283"/>
            <a:ext cx="132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Root: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2C827-A209-D24B-AFC2-B27922D09EE3}"/>
              </a:ext>
            </a:extLst>
          </p:cNvPr>
          <p:cNvSpPr txBox="1"/>
          <p:nvPr/>
        </p:nvSpPr>
        <p:spPr>
          <a:xfrm>
            <a:off x="231250" y="2644939"/>
            <a:ext cx="994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**similar 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 – d – 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English alphabet (root words in Hebrew do not contain vowels)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418D18-4304-AA4B-A5C7-E95A58F9E9B7}"/>
              </a:ext>
            </a:extLst>
          </p:cNvPr>
          <p:cNvSpPr/>
          <p:nvPr/>
        </p:nvSpPr>
        <p:spPr>
          <a:xfrm>
            <a:off x="2000493" y="2428"/>
            <a:ext cx="77617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גָדוֹל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40312-58D2-5C47-8382-F38FADA77C42}"/>
              </a:ext>
            </a:extLst>
          </p:cNvPr>
          <p:cNvSpPr txBox="1"/>
          <p:nvPr/>
        </p:nvSpPr>
        <p:spPr>
          <a:xfrm>
            <a:off x="0" y="0"/>
            <a:ext cx="21341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Inflection of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DCB07-36D6-E948-AEC9-02AB61164F79}"/>
              </a:ext>
            </a:extLst>
          </p:cNvPr>
          <p:cNvSpPr txBox="1"/>
          <p:nvPr/>
        </p:nvSpPr>
        <p:spPr>
          <a:xfrm>
            <a:off x="288402" y="520563"/>
            <a:ext cx="3691481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Adjective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Meaning: Big, Large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Pronunciation: gadol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7646E-3C66-954A-9C08-8AA238AA3D3B}"/>
              </a:ext>
            </a:extLst>
          </p:cNvPr>
          <p:cNvSpPr txBox="1"/>
          <p:nvPr/>
        </p:nvSpPr>
        <p:spPr>
          <a:xfrm>
            <a:off x="1169083" y="3846290"/>
            <a:ext cx="1813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Masculine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8D7D3-52AD-E543-AFA8-A1AB8113B27D}"/>
              </a:ext>
            </a:extLst>
          </p:cNvPr>
          <p:cNvSpPr/>
          <p:nvPr/>
        </p:nvSpPr>
        <p:spPr>
          <a:xfrm>
            <a:off x="2929716" y="3796497"/>
            <a:ext cx="72327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גָדוֹל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C5F747-2288-8649-94EA-309155CA37C1}"/>
              </a:ext>
            </a:extLst>
          </p:cNvPr>
          <p:cNvSpPr txBox="1"/>
          <p:nvPr/>
        </p:nvSpPr>
        <p:spPr>
          <a:xfrm>
            <a:off x="3852520" y="3844154"/>
            <a:ext cx="2981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pronunciation: gad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76E351-1088-DE43-B616-4BC5F84AD4A5}"/>
              </a:ext>
            </a:extLst>
          </p:cNvPr>
          <p:cNvSpPr txBox="1"/>
          <p:nvPr/>
        </p:nvSpPr>
        <p:spPr>
          <a:xfrm>
            <a:off x="790450" y="3342084"/>
            <a:ext cx="1813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Singular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0E9D78-CBA0-314D-AC7F-89DAC65A3BA1}"/>
              </a:ext>
            </a:extLst>
          </p:cNvPr>
          <p:cNvSpPr txBox="1"/>
          <p:nvPr/>
        </p:nvSpPr>
        <p:spPr>
          <a:xfrm>
            <a:off x="1169083" y="4331481"/>
            <a:ext cx="1813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Feminine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1CA203-1BEA-184A-84E9-DF49BF0B107B}"/>
              </a:ext>
            </a:extLst>
          </p:cNvPr>
          <p:cNvSpPr/>
          <p:nvPr/>
        </p:nvSpPr>
        <p:spPr>
          <a:xfrm>
            <a:off x="2730187" y="4264730"/>
            <a:ext cx="9236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600" dirty="0">
                <a:latin typeface="Arial" panose="020B0604020202020204" pitchFamily="34" charset="0"/>
              </a:rPr>
              <a:t>גָדוֹלָה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6A00C8-9B62-104B-B3F6-1B6BFD5E04B9}"/>
              </a:ext>
            </a:extLst>
          </p:cNvPr>
          <p:cNvSpPr txBox="1"/>
          <p:nvPr/>
        </p:nvSpPr>
        <p:spPr>
          <a:xfrm>
            <a:off x="3864658" y="4372323"/>
            <a:ext cx="2981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pronunciation: gadol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E90E2-0883-774D-AEE9-03C83F1B4827}"/>
              </a:ext>
            </a:extLst>
          </p:cNvPr>
          <p:cNvSpPr txBox="1"/>
          <p:nvPr/>
        </p:nvSpPr>
        <p:spPr>
          <a:xfrm>
            <a:off x="1164190" y="5604876"/>
            <a:ext cx="1813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Masculine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510468-9FCA-9148-AB73-81E2533496B7}"/>
              </a:ext>
            </a:extLst>
          </p:cNvPr>
          <p:cNvSpPr/>
          <p:nvPr/>
        </p:nvSpPr>
        <p:spPr>
          <a:xfrm>
            <a:off x="2650120" y="5527108"/>
            <a:ext cx="10054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600" dirty="0">
                <a:latin typeface="Arial" panose="020B0604020202020204" pitchFamily="34" charset="0"/>
              </a:rPr>
              <a:t>גָדוֹלִים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888BA9-D7AD-9F4E-B779-5214EEE4B33A}"/>
              </a:ext>
            </a:extLst>
          </p:cNvPr>
          <p:cNvSpPr txBox="1"/>
          <p:nvPr/>
        </p:nvSpPr>
        <p:spPr>
          <a:xfrm>
            <a:off x="3896978" y="5592019"/>
            <a:ext cx="2981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pronunciation: gadol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E419F-BAE7-7546-87B0-C7145C592E52}"/>
              </a:ext>
            </a:extLst>
          </p:cNvPr>
          <p:cNvSpPr txBox="1"/>
          <p:nvPr/>
        </p:nvSpPr>
        <p:spPr>
          <a:xfrm>
            <a:off x="910275" y="5091025"/>
            <a:ext cx="1813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Plural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F804ED-0261-6B45-9D43-769325D0727E}"/>
              </a:ext>
            </a:extLst>
          </p:cNvPr>
          <p:cNvSpPr txBox="1"/>
          <p:nvPr/>
        </p:nvSpPr>
        <p:spPr>
          <a:xfrm>
            <a:off x="1164189" y="6090067"/>
            <a:ext cx="1813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Feminine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80B569-2F80-EB4C-A10D-5DEA0D71CBE1}"/>
              </a:ext>
            </a:extLst>
          </p:cNvPr>
          <p:cNvSpPr/>
          <p:nvPr/>
        </p:nvSpPr>
        <p:spPr>
          <a:xfrm>
            <a:off x="2634007" y="6008640"/>
            <a:ext cx="10198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600" dirty="0">
                <a:latin typeface="Arial" panose="020B0604020202020204" pitchFamily="34" charset="0"/>
              </a:rPr>
              <a:t>גָדוֹלוֹת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7E7988-8FAF-DF48-A3B7-CBFF15ED57A7}"/>
              </a:ext>
            </a:extLst>
          </p:cNvPr>
          <p:cNvSpPr txBox="1"/>
          <p:nvPr/>
        </p:nvSpPr>
        <p:spPr>
          <a:xfrm>
            <a:off x="3919004" y="6118554"/>
            <a:ext cx="2981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pronunciation: gadol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</a:t>
            </a:r>
          </a:p>
        </p:txBody>
      </p:sp>
    </p:spTree>
    <p:extLst>
      <p:ext uri="{BB962C8B-B14F-4D97-AF65-F5344CB8AC3E}">
        <p14:creationId xmlns:p14="http://schemas.microsoft.com/office/powerpoint/2010/main" val="242556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58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2021-01-14T19:09:51Z</dcterms:created>
  <dcterms:modified xsi:type="dcterms:W3CDTF">2021-01-15T17:40:12Z</dcterms:modified>
</cp:coreProperties>
</file>