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1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1CDA-751D-E640-BD08-1A5D6EB05FB4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456E-1D6C-F14B-B5BC-8FE69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2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1CDA-751D-E640-BD08-1A5D6EB05FB4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456E-1D6C-F14B-B5BC-8FE69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8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1CDA-751D-E640-BD08-1A5D6EB05FB4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456E-1D6C-F14B-B5BC-8FE69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4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1CDA-751D-E640-BD08-1A5D6EB05FB4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456E-1D6C-F14B-B5BC-8FE69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1CDA-751D-E640-BD08-1A5D6EB05FB4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456E-1D6C-F14B-B5BC-8FE69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8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1CDA-751D-E640-BD08-1A5D6EB05FB4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456E-1D6C-F14B-B5BC-8FE69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1CDA-751D-E640-BD08-1A5D6EB05FB4}" type="datetimeFigureOut">
              <a:rPr lang="en-US" smtClean="0"/>
              <a:t>1/14/21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456E-1D6C-F14B-B5BC-8FE69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1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1CDA-751D-E640-BD08-1A5D6EB05FB4}" type="datetimeFigureOut">
              <a:rPr lang="en-US" smtClean="0"/>
              <a:t>1/14/21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456E-1D6C-F14B-B5BC-8FE69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0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1CDA-751D-E640-BD08-1A5D6EB05FB4}" type="datetimeFigureOut">
              <a:rPr lang="en-US" smtClean="0"/>
              <a:t>1/14/21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456E-1D6C-F14B-B5BC-8FE69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8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1CDA-751D-E640-BD08-1A5D6EB05FB4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456E-1D6C-F14B-B5BC-8FE69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3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1CDA-751D-E640-BD08-1A5D6EB05FB4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456E-1D6C-F14B-B5BC-8FE69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7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01CDA-751D-E640-BD08-1A5D6EB05FB4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C456E-1D6C-F14B-B5BC-8FE69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1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DD0535-63CC-3148-A5B3-F005440F897D}"/>
              </a:ext>
            </a:extLst>
          </p:cNvPr>
          <p:cNvSpPr txBox="1"/>
          <p:nvPr/>
        </p:nvSpPr>
        <p:spPr>
          <a:xfrm>
            <a:off x="16199" y="-117657"/>
            <a:ext cx="800886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Step 1: </a:t>
            </a:r>
            <a:r>
              <a:rPr lang="en-US" dirty="0"/>
              <a:t>Text Data</a:t>
            </a:r>
          </a:p>
          <a:p>
            <a:r>
              <a:rPr lang="en-US" dirty="0"/>
              <a:t>Tweet 1: I </a:t>
            </a:r>
            <a:r>
              <a:rPr lang="en-US" u="sng" dirty="0"/>
              <a:t>sit</a:t>
            </a:r>
            <a:r>
              <a:rPr lang="en-US" dirty="0"/>
              <a:t> while I work. </a:t>
            </a:r>
          </a:p>
          <a:p>
            <a:r>
              <a:rPr lang="en-US" dirty="0"/>
              <a:t>Tweet 2: I am sitting while I work.</a:t>
            </a:r>
          </a:p>
          <a:p>
            <a:endParaRPr lang="en-US" dirty="0"/>
          </a:p>
          <a:p>
            <a:r>
              <a:rPr lang="en-US" b="1" dirty="0"/>
              <a:t>Step 2: </a:t>
            </a:r>
            <a:r>
              <a:rPr lang="en-US" dirty="0"/>
              <a:t>Remove punctuation and stop words, the document will change to: </a:t>
            </a:r>
          </a:p>
          <a:p>
            <a:r>
              <a:rPr lang="en-US" dirty="0"/>
              <a:t>Tweet 1: sit work</a:t>
            </a:r>
          </a:p>
          <a:p>
            <a:r>
              <a:rPr lang="en-US" dirty="0"/>
              <a:t>Tweet 2: sitting work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B5F7BBB-3FE9-FE40-9445-1CD7C178E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733450"/>
              </p:ext>
            </p:extLst>
          </p:nvPr>
        </p:nvGraphicFramePr>
        <p:xfrm>
          <a:off x="291761" y="2501434"/>
          <a:ext cx="4064000" cy="9372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8673868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07845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013694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940498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600" dirty="0"/>
                        <a:t>Document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sitting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work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74517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dirty="0"/>
                        <a:t>Tweet 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11485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dirty="0"/>
                        <a:t>Tweet 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512489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A60D620-3536-EA44-85F7-6F1091876ED3}"/>
              </a:ext>
            </a:extLst>
          </p:cNvPr>
          <p:cNvSpPr txBox="1"/>
          <p:nvPr/>
        </p:nvSpPr>
        <p:spPr>
          <a:xfrm>
            <a:off x="13196" y="2105833"/>
            <a:ext cx="462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3A</a:t>
            </a:r>
            <a:r>
              <a:rPr lang="en-US" dirty="0"/>
              <a:t>: Tokenization with count vectorization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5542F-6DEB-C543-8DF7-097E50BFD76A}"/>
              </a:ext>
            </a:extLst>
          </p:cNvPr>
          <p:cNvSpPr txBox="1"/>
          <p:nvPr/>
        </p:nvSpPr>
        <p:spPr>
          <a:xfrm>
            <a:off x="4454687" y="2812038"/>
            <a:ext cx="539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**matrix size after tokenization is 4 x 2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BDCF6D14-1E60-3644-A6F9-5BA414020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188221"/>
              </p:ext>
            </p:extLst>
          </p:nvPr>
        </p:nvGraphicFramePr>
        <p:xfrm>
          <a:off x="291761" y="5827758"/>
          <a:ext cx="4064000" cy="9372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283504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673868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07845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940498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600" dirty="0"/>
                        <a:t>Index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Document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work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74517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Tweet 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11485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Tweet 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5124896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FA72030-B1B4-4246-BE32-8BA9A9B8FE01}"/>
              </a:ext>
            </a:extLst>
          </p:cNvPr>
          <p:cNvSpPr txBox="1"/>
          <p:nvPr/>
        </p:nvSpPr>
        <p:spPr>
          <a:xfrm>
            <a:off x="4319665" y="6147862"/>
            <a:ext cx="539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**matrix size after tokenization is reduced to 3 x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C7094E-E3D3-214A-9CEA-9C071C6F1306}"/>
              </a:ext>
            </a:extLst>
          </p:cNvPr>
          <p:cNvSpPr txBox="1"/>
          <p:nvPr/>
        </p:nvSpPr>
        <p:spPr>
          <a:xfrm>
            <a:off x="13195" y="3595933"/>
            <a:ext cx="528069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Step 3B: </a:t>
            </a:r>
            <a:r>
              <a:rPr lang="en-US" dirty="0"/>
              <a:t>When apply stemming and lemmatization</a:t>
            </a:r>
          </a:p>
          <a:p>
            <a:pPr>
              <a:lnSpc>
                <a:spcPct val="200000"/>
              </a:lnSpc>
            </a:pPr>
            <a:r>
              <a:rPr lang="en-US" dirty="0"/>
              <a:t>sit</a:t>
            </a:r>
            <a:r>
              <a:rPr lang="en-US" b="1" dirty="0"/>
              <a:t>ting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sit</a:t>
            </a:r>
          </a:p>
          <a:p>
            <a:r>
              <a:rPr lang="en-US" dirty="0">
                <a:sym typeface="Wingdings" pitchFamily="2" charset="2"/>
              </a:rPr>
              <a:t>Tweet 1: sit work</a:t>
            </a:r>
          </a:p>
          <a:p>
            <a:r>
              <a:rPr lang="en-US" dirty="0">
                <a:sym typeface="Wingdings" pitchFamily="2" charset="2"/>
              </a:rPr>
              <a:t>Tweet 2: sit work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225B3E-DEEA-2244-8825-763A811AEE2D}"/>
              </a:ext>
            </a:extLst>
          </p:cNvPr>
          <p:cNvSpPr txBox="1"/>
          <p:nvPr/>
        </p:nvSpPr>
        <p:spPr>
          <a:xfrm>
            <a:off x="13196" y="5436368"/>
            <a:ext cx="462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4B: </a:t>
            </a:r>
            <a:r>
              <a:rPr lang="en-US" dirty="0"/>
              <a:t>Tokenization with count vectorization</a:t>
            </a:r>
          </a:p>
        </p:txBody>
      </p:sp>
    </p:spTree>
    <p:extLst>
      <p:ext uri="{BB962C8B-B14F-4D97-AF65-F5344CB8AC3E}">
        <p14:creationId xmlns:p14="http://schemas.microsoft.com/office/powerpoint/2010/main" val="3444085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132</Words>
  <Application>Microsoft Macintosh PowerPoint</Application>
  <PresentationFormat>Letter Paper (8.5x11 in)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2021-01-14T18:02:29Z</dcterms:created>
  <dcterms:modified xsi:type="dcterms:W3CDTF">2021-01-14T19:48:44Z</dcterms:modified>
</cp:coreProperties>
</file>