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77358" autoAdjust="0"/>
  </p:normalViewPr>
  <p:slideViewPr>
    <p:cSldViewPr snapToGrid="0" snapToObjects="1">
      <p:cViewPr varScale="1">
        <p:scale>
          <a:sx n="80" d="100"/>
          <a:sy n="80" d="100"/>
        </p:scale>
        <p:origin x="13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[References]</a:t>
            </a:r>
          </a:p>
          <a:p>
            <a:r>
              <a:rPr lang="en-US" dirty="0" smtClean="0"/>
              <a:t>You can contact me though the web site</a:t>
            </a:r>
          </a:p>
          <a:p>
            <a:r>
              <a:rPr lang="en-US" dirty="0" smtClean="0"/>
              <a:t>Tena, Sidney</a:t>
            </a:r>
          </a:p>
          <a:p>
            <a:r>
              <a:rPr lang="en-US" dirty="0" smtClean="0"/>
              <a:t>Volunteer, teen, Sidney was 14</a:t>
            </a:r>
          </a:p>
          <a:p>
            <a:r>
              <a:rPr lang="en-US" dirty="0" smtClean="0"/>
              <a:t>Accurately scale addictiveness</a:t>
            </a:r>
          </a:p>
          <a:p>
            <a:r>
              <a:rPr lang="en-US" dirty="0" smtClean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="" xmlns:a16="http://schemas.microsoft.com/office/drawing/2014/main" id="{0E91F5CA-B392-444C-88E3-BF5BAAEBDE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1689339"/>
            <a:ext cx="5777019" cy="1373216"/>
          </a:xfrm>
        </p:spPr>
        <p:txBody>
          <a:bodyPr anchor="b">
            <a:no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by: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9" y="1570813"/>
            <a:ext cx="5668590" cy="37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 gives your child (or you) an opiate pain killer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prescription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play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where your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child comes home and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says: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“I messed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up.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 used drugs and I need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help.”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 Drugs.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addiction.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hopelessness, and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year process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</a:t>
            </a:r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siblings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</a:t>
            </a:r>
            <a:r>
              <a:rPr lang="en-US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u="sng" dirty="0" smtClean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 smtClean="0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(heads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the National Institute on Drug Abuse (part of the NIH) </a:t>
            </a:r>
            <a:endParaRPr lang="en-US" sz="2200" dirty="0" smtClean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Dr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. Ruth </a:t>
            </a:r>
            <a:r>
              <a:rPr lang="en-US" sz="2200" dirty="0" err="1" smtClean="0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episode on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Our Roof: A Son's Battle for Recovery, a Mother's Battle for Her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Son 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 smtClean="0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Talk: Why do our brains get addicted? </a:t>
            </a:r>
            <a:endParaRPr lang="en-US" sz="2200" dirty="0" smtClean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90D01200-0224-43C5-AB38-FB4D16B73F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90D01200-0224-43C5-AB38-FB4D16B73F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 smtClean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</a:t>
            </a:r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teenagers</a:t>
            </a: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</a:t>
            </a:r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elderly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About Me.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My wife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sleeping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sleeping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sleeping disorder, </a:t>
            </a:r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impulsive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 **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 chronic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Not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limited to substance abuse</a:t>
            </a:r>
          </a:p>
          <a:p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Attacks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the decision center of our brain</a:t>
            </a:r>
          </a:p>
          <a:p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Cannot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</a:t>
            </a:r>
            <a:r>
              <a:rPr lang="en-US" dirty="0" smtClean="0">
                <a:solidFill>
                  <a:schemeClr val="tx2"/>
                </a:solidFill>
                <a:latin typeface="Montserrat" panose="02000505000000020004" pitchFamily="2" charset="0"/>
              </a:rPr>
              <a:t>years old 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</a:t>
            </a:r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Opiate Addiction.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drugs infrequently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addiction: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If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 do find out that your child is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using, be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child’s best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 smtClean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If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 loose a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child,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 smtClean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Role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play how your children handle situations: school dance, party, any gathering with no adult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present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to take a </a:t>
            </a: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pill or </a:t>
            </a:r>
            <a:r>
              <a:rPr lang="en-US" sz="2400" dirty="0" smtClean="0">
                <a:solidFill>
                  <a:schemeClr val="tx2"/>
                </a:solidFill>
                <a:latin typeface="Montserrat" panose="02000505000000020004" pitchFamily="2" charset="0"/>
              </a:rPr>
              <a:t>drink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Me.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 Drugs.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Avraham Farah</cp:lastModifiedBy>
  <cp:revision>34</cp:revision>
  <dcterms:created xsi:type="dcterms:W3CDTF">2021-09-02T19:20:48Z</dcterms:created>
  <dcterms:modified xsi:type="dcterms:W3CDTF">2022-01-06T21:00:03Z</dcterms:modified>
</cp:coreProperties>
</file>