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132" d="100"/>
          <a:sy n="132" d="100"/>
        </p:scale>
        <p:origin x="1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book/show/54814836-under-our-roof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learn2cope.org/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10" Type="http://schemas.openxmlformats.org/officeDocument/2006/relationships/hyperlink" Target="https://www.youtube.com/watch?v=PY9DcIMGxMs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Mnd2-al4LC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9" y="2642192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enabler—example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984606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https://learn2cope.org</a:t>
            </a:r>
            <a:r>
              <a:rPr lang="en-US" sz="220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/</a:t>
            </a:r>
            <a:r>
              <a:rPr lang="en-US" sz="220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889</Words>
  <Application>Microsoft Office PowerPoint</Application>
  <PresentationFormat>Widescreen</PresentationFormat>
  <Paragraphs>118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</vt:lpstr>
      <vt:lpstr>Who’s At Risk?  14-45 &amp; Elderly</vt:lpstr>
      <vt:lpstr>What is Addiction?</vt:lpstr>
      <vt:lpstr>Path to Opiate Addiction.</vt:lpstr>
      <vt:lpstr>How to Talk to our Children: Take Action.</vt:lpstr>
      <vt:lpstr>How to Talk to our Children: Continued.</vt:lpstr>
      <vt:lpstr>Your Child Starts Using.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44</cp:revision>
  <cp:lastPrinted>2022-01-12T01:09:05Z</cp:lastPrinted>
  <dcterms:created xsi:type="dcterms:W3CDTF">2021-09-02T19:20:48Z</dcterms:created>
  <dcterms:modified xsi:type="dcterms:W3CDTF">2022-01-24T03:26:49Z</dcterms:modified>
</cp:coreProperties>
</file>