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9" y="2642192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984606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  <a:r>
              <a:rPr lang="en-US" sz="2400">
                <a:solidFill>
                  <a:schemeClr val="tx2"/>
                </a:solidFill>
                <a:latin typeface="Montserrat" panose="02000505000000020004" pitchFamily="2" charset="0"/>
              </a:rPr>
              <a:t>—example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892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39</cp:revision>
  <dcterms:created xsi:type="dcterms:W3CDTF">2021-09-02T19:20:48Z</dcterms:created>
  <dcterms:modified xsi:type="dcterms:W3CDTF">2022-01-11T01:11:22Z</dcterms:modified>
</cp:coreProperties>
</file>