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80" d="100"/>
          <a:sy n="80" d="100"/>
        </p:scale>
        <p:origin x="13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bank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d2-al4LCU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book/show/54814836-under-our-roof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PY9DcIMGxM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0E91F5CA-B392-444C-88E3-BF5BAAEBDE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9" y="2642192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Cunnane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About Me.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sleeping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sleeping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sleeping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</a:t>
            </a:r>
            <a:r>
              <a:rPr lang="en-US" sz="2400">
                <a:solidFill>
                  <a:schemeClr val="tx2"/>
                </a:solidFill>
                <a:latin typeface="Montserrat" panose="02000505000000020004" pitchFamily="2" charset="0"/>
              </a:rPr>
              <a:t>—example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Me.</vt:lpstr>
      <vt:lpstr>Who’s At Risk?  14-45 &amp; Elderly</vt:lpstr>
      <vt:lpstr>What is Addiction?</vt:lpstr>
      <vt:lpstr>Path to Opiate Addiction.</vt:lpstr>
      <vt:lpstr>Your Child Starts Using.</vt:lpstr>
      <vt:lpstr>How to Talk to our Children: Take Action.</vt:lpstr>
      <vt:lpstr>How to Talk to our Children: Continued.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Avraham Farah</cp:lastModifiedBy>
  <cp:revision>38</cp:revision>
  <dcterms:created xsi:type="dcterms:W3CDTF">2021-09-02T19:20:48Z</dcterms:created>
  <dcterms:modified xsi:type="dcterms:W3CDTF">2022-01-10T22:57:29Z</dcterms:modified>
</cp:coreProperties>
</file>