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77358" autoAdjust="0"/>
  </p:normalViewPr>
  <p:slideViewPr>
    <p:cSldViewPr snapToGrid="0" snapToObjects="1">
      <p:cViewPr varScale="1">
        <p:scale>
          <a:sx n="74" d="100"/>
          <a:sy n="74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[Agenda]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bank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attendees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I used to work at Barclay’s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Ben died on May 4, 2013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Started a non profit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3 NYC 3 NJ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Goal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Young Children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tfmovemen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nd2-al4LCU" TargetMode="External"/><Relationship Id="rId3" Type="http://schemas.openxmlformats.org/officeDocument/2006/relationships/hyperlink" Target="https://www.msnbc.com/stephanie-ruhle/watch/dr-lee-pandemic-has-certainly-made-opioid-crisis-worse-129286725596" TargetMode="External"/><Relationship Id="rId7" Type="http://schemas.openxmlformats.org/officeDocument/2006/relationships/hyperlink" Target="https://www.goodreads.com/book/show/54814836-under-our-roof" TargetMode="External"/><Relationship Id="rId2" Type="http://schemas.openxmlformats.org/officeDocument/2006/relationships/hyperlink" Target="https://www.msnbc.com/stephanie-ruhle/watch/expert-explains-why-drug-overdose-deaths-soared-to-record-93-000-amid-pandemic-116826693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podcast.transperfect.com/" TargetMode="External"/><Relationship Id="rId5" Type="http://schemas.openxmlformats.org/officeDocument/2006/relationships/hyperlink" Target="https://www.youtube.com/results?search_query=dr+ruth+potee+" TargetMode="External"/><Relationship Id="rId4" Type="http://schemas.openxmlformats.org/officeDocument/2006/relationships/hyperlink" Target="https://www.youtube.com/results?search_query=Dr.+Nora+Volkow+&amp;sp=EgIQAQ%3D%3D" TargetMode="External"/><Relationship Id="rId9" Type="http://schemas.openxmlformats.org/officeDocument/2006/relationships/hyperlink" Target="https://www.youtube.com/watch?v=PY9DcIMGxM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milySupport@transperfec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1689339"/>
            <a:ext cx="5777019" cy="1373216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99" y="1570813"/>
            <a:ext cx="5668590" cy="37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Continued.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Drugs, the substance, aren’t the only cause for addiction.</a:t>
            </a:r>
            <a:b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Isolation,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</p:txBody>
      </p: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addicted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parent drug medicine should be inaccessible to your children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Teleme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dicine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 to keep yourself and your children safe.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recovering from addiction may not know best</a:t>
            </a:r>
          </a:p>
        </p:txBody>
      </p: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u="sng" dirty="0">
                <a:hlinkClick r:id="rId4"/>
              </a:rPr>
              <a:t>info@btfmovement.com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2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Volkow’s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Potee’s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Under Our Roof: A Son's Battle for Recovery, a Mother's Battle for Her Son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(book by Madeleine Dean, Harry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Cunnane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3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About Me.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sleeping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sleeping disorder (hypersomnia)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sleeping disorder, impulsive and addictive personality</a:t>
            </a:r>
          </a:p>
        </p:txBody>
      </p: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want to quit using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400" b="1" dirty="0"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loose a child, you need grief counseling</a:t>
            </a:r>
          </a:p>
        </p:txBody>
      </p: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891</Words>
  <Application>Microsoft Office PowerPoint</Application>
  <PresentationFormat>Widescreen</PresentationFormat>
  <Paragraphs>119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About Me.</vt:lpstr>
      <vt:lpstr>Who’s At Risk?  14-45 &amp; Elderly</vt:lpstr>
      <vt:lpstr>What is Addiction?</vt:lpstr>
      <vt:lpstr>Path to Opiate Addiction.</vt:lpstr>
      <vt:lpstr>Your Child Starts Using.</vt:lpstr>
      <vt:lpstr>How to Talk to our Children: Take Action.</vt:lpstr>
      <vt:lpstr>How to Talk to our Children: Continued.</vt:lpstr>
      <vt:lpstr>What to Do if Your Child Uses</vt:lpstr>
      <vt:lpstr>What to Do if Your Parent is addicted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Avi Farah</cp:lastModifiedBy>
  <cp:revision>36</cp:revision>
  <dcterms:created xsi:type="dcterms:W3CDTF">2021-09-02T19:20:48Z</dcterms:created>
  <dcterms:modified xsi:type="dcterms:W3CDTF">2022-01-08T03:41:18Z</dcterms:modified>
</cp:coreProperties>
</file>