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74" d="100"/>
          <a:sy n="74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session is being recorded.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send questions to the host privately during the session so your questions can remain confidential.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Recording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fmoveme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2cope.org/" TargetMode="External"/><Relationship Id="rId3" Type="http://schemas.openxmlformats.org/officeDocument/2006/relationships/hyperlink" Target="https://www.msnbc.com/stephanie-ruhle/watch/expert-explains-why-drug-overdose-deaths-soared-to-record-93-000-amid-pandemic-116826693882" TargetMode="External"/><Relationship Id="rId7" Type="http://schemas.openxmlformats.org/officeDocument/2006/relationships/hyperlink" Target="https://nextpodcast.transperfect.com/" TargetMode="External"/><Relationship Id="rId2" Type="http://schemas.openxmlformats.org/officeDocument/2006/relationships/hyperlink" Target="https://www.ted.com/talks/tim_ferriss_why_you_should_define_your_fears_instead_of_your_goals#t-7887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results?search_query=dr+ruth+potee+" TargetMode="External"/><Relationship Id="rId11" Type="http://schemas.openxmlformats.org/officeDocument/2006/relationships/hyperlink" Target="https://www.youtube.com/watch?v=PY9DcIMGxMs" TargetMode="External"/><Relationship Id="rId5" Type="http://schemas.openxmlformats.org/officeDocument/2006/relationships/hyperlink" Target="https://www.youtube.com/results?search_query=Dr.+Nora+Volkow+&amp;sp=EgIQAQ%3D%3D" TargetMode="External"/><Relationship Id="rId10" Type="http://schemas.openxmlformats.org/officeDocument/2006/relationships/hyperlink" Target="https://www.youtube.com/watch?v=Mnd2-al4LCU" TargetMode="External"/><Relationship Id="rId4" Type="http://schemas.openxmlformats.org/officeDocument/2006/relationships/hyperlink" Target="https://www.msnbc.com/stephanie-ruhle/watch/dr-lee-pandemic-has-certainly-made-opioid-crisis-worse-129286725596" TargetMode="External"/><Relationship Id="rId9" Type="http://schemas.openxmlformats.org/officeDocument/2006/relationships/hyperlink" Target="https://www.goodreads.com/book/show/54814836-under-our-roo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ailto:FamilySupport@transperfect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1" y="1637336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 (example)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</a:t>
            </a:r>
            <a:r>
              <a:rPr lang="en-US" sz="2600" u="sng" dirty="0">
                <a:solidFill>
                  <a:schemeClr val="tx2"/>
                </a:solidFill>
                <a:latin typeface="Montserrat" panose="02000505000000020004" pitchFamily="2" charset="0"/>
              </a:rPr>
              <a:t>want</a:t>
            </a: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 to quit using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4512"/>
            <a:ext cx="11353800" cy="5157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aren’t the only cause for addiction. 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365125"/>
            <a:ext cx="1202055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parent’s medicines should be inaccessible to your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  <a:p>
            <a:endParaRPr lang="en-US" sz="2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to keep yourself and your children safe.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30505"/>
            <a:ext cx="10515600" cy="4146457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a recovering addict may not know best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lose a child, you need grief counseling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4171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167559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014537"/>
            <a:ext cx="10515600" cy="4162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u="sng" dirty="0">
                <a:hlinkClick r:id="rId4"/>
              </a:rPr>
              <a:t>info@btfmovement.com</a:t>
            </a: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2428" y="1584102"/>
            <a:ext cx="11153104" cy="5099654"/>
          </a:xfrm>
        </p:spPr>
        <p:txBody>
          <a:bodyPr>
            <a:noAutofit/>
          </a:bodyPr>
          <a:lstStyle/>
          <a:p>
            <a:r>
              <a:rPr lang="en-US" sz="2200" dirty="0">
                <a:latin typeface="Montserrat" panose="00000500000000000000" pitchFamily="2" charset="0"/>
                <a:hlinkClick r:id="rId2"/>
              </a:rPr>
              <a:t>Tim Ferriss: Why you should define your fears instead of your goals | TED Talk</a:t>
            </a:r>
            <a:endParaRPr lang="en-US" sz="2200" dirty="0">
              <a:solidFill>
                <a:schemeClr val="tx2"/>
              </a:solidFill>
              <a:latin typeface="Montserrat" panose="00000500000000000000" pitchFamily="2" charset="0"/>
              <a:hlinkClick r:id="rId3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Volkow’s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Potee’s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https://learn2cope.org/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Under Our Roof: A Son's Battle for Recovery, a Mother's Battle for Her Son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(book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1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4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Background About 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Your Children.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ACTION!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2448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6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6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385083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928</Words>
  <Application>Microsoft Office PowerPoint</Application>
  <PresentationFormat>Widescreen</PresentationFormat>
  <Paragraphs>122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Background About Me</vt:lpstr>
      <vt:lpstr>Who’s At Risk?  14-45 &amp; Elderly</vt:lpstr>
      <vt:lpstr>What is Addiction?</vt:lpstr>
      <vt:lpstr>Path to Opiate Addiction.</vt:lpstr>
      <vt:lpstr>How to Talk to Your Children.</vt:lpstr>
      <vt:lpstr>How to Talk to our Children (Cont.)</vt:lpstr>
      <vt:lpstr>Your Child Starts Using.</vt:lpstr>
      <vt:lpstr>What to Do if Your Child Uses.</vt:lpstr>
      <vt:lpstr>What to Do if Your Parent is Addicted.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51</cp:revision>
  <cp:lastPrinted>2022-01-12T01:09:05Z</cp:lastPrinted>
  <dcterms:created xsi:type="dcterms:W3CDTF">2021-09-02T19:20:48Z</dcterms:created>
  <dcterms:modified xsi:type="dcterms:W3CDTF">2022-02-15T03:47:05Z</dcterms:modified>
</cp:coreProperties>
</file>