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93" d="100"/>
          <a:sy n="93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book/show/54814836-under-our-roof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learn2cope.org/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10" Type="http://schemas.openxmlformats.org/officeDocument/2006/relationships/hyperlink" Target="https://www.youtube.com/watch?v=PY9DcIMGxMs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Mnd2-al4LC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9" y="2642192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enabler—example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984606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https://learn2cope.org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/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Montserrat" panose="02000505000000020004" pitchFamily="2" charset="0"/>
              </a:rPr>
              <a:t>Background About </a:t>
            </a: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890</Words>
  <Application>Microsoft Office PowerPoint</Application>
  <PresentationFormat>Widescreen</PresentationFormat>
  <Paragraphs>118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our Children: Take Action.</vt:lpstr>
      <vt:lpstr>How to Talk to our Children: Continued.</vt:lpstr>
      <vt:lpstr>Your Child Starts Using.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45</cp:revision>
  <cp:lastPrinted>2022-01-12T01:09:05Z</cp:lastPrinted>
  <dcterms:created xsi:type="dcterms:W3CDTF">2021-09-02T19:20:48Z</dcterms:created>
  <dcterms:modified xsi:type="dcterms:W3CDTF">2022-01-24T04:13:28Z</dcterms:modified>
</cp:coreProperties>
</file>